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6"/>
    <p:sldMasterId id="2147483703" r:id="rId7"/>
  </p:sldMasterIdLst>
  <p:notesMasterIdLst>
    <p:notesMasterId r:id="rId30"/>
  </p:notesMasterIdLst>
  <p:handoutMasterIdLst>
    <p:handoutMasterId r:id="rId31"/>
  </p:handoutMasterIdLst>
  <p:sldIdLst>
    <p:sldId id="2145706637" r:id="rId8"/>
    <p:sldId id="2145706654" r:id="rId9"/>
    <p:sldId id="2145706675" r:id="rId10"/>
    <p:sldId id="2145706676" r:id="rId11"/>
    <p:sldId id="2145706677" r:id="rId12"/>
    <p:sldId id="2145706657" r:id="rId13"/>
    <p:sldId id="2145706661" r:id="rId14"/>
    <p:sldId id="2145706674" r:id="rId15"/>
    <p:sldId id="2145706678" r:id="rId16"/>
    <p:sldId id="2145706655" r:id="rId17"/>
    <p:sldId id="2145706672" r:id="rId18"/>
    <p:sldId id="2145706663" r:id="rId19"/>
    <p:sldId id="2145706664" r:id="rId20"/>
    <p:sldId id="2145706666" r:id="rId21"/>
    <p:sldId id="2145706667" r:id="rId22"/>
    <p:sldId id="2145706659" r:id="rId23"/>
    <p:sldId id="2145706679" r:id="rId24"/>
    <p:sldId id="2145706670" r:id="rId25"/>
    <p:sldId id="2145706662" r:id="rId26"/>
    <p:sldId id="2145706660" r:id="rId27"/>
    <p:sldId id="2145706680" r:id="rId28"/>
    <p:sldId id="2145706671" r:id="rId29"/>
  </p:sldIdLst>
  <p:sldSz cx="12192000" cy="6858000"/>
  <p:notesSz cx="6858000" cy="9144000"/>
  <p:defaultTextStyle>
    <a:defPPr marL="0" marR="0" indent="0" algn="l" defTabSz="91436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609301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1218602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827904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2437204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3046506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3655807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4265109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4874410" algn="l" defTabSz="60930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1C1C1C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ayinka Fagbayi" initials="OF" lastIdx="1" clrIdx="0">
    <p:extLst/>
  </p:cmAuthor>
  <p:cmAuthor id="2" name="Gaudensia Mutua" initials="GM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F2600"/>
    <a:srgbClr val="FBEDBF"/>
    <a:srgbClr val="0432FF"/>
    <a:srgbClr val="FF9300"/>
    <a:srgbClr val="00FDFF"/>
    <a:srgbClr val="FF8AD8"/>
    <a:srgbClr val="F1C7C3"/>
    <a:srgbClr val="FFD579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4D4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ECB"/>
          </a:solidFill>
        </a:fill>
      </a:tcStyle>
    </a:wholeTbl>
    <a:band2H>
      <a:tcTxStyle/>
      <a:tcStyle>
        <a:tcBdr/>
        <a:fill>
          <a:solidFill>
            <a:srgbClr val="FFEF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CAD6"/>
          </a:solidFill>
        </a:fill>
      </a:tcStyle>
    </a:wholeTbl>
    <a:band2H>
      <a:tcTxStyle/>
      <a:tcStyle>
        <a:tcBdr/>
        <a:fill>
          <a:solidFill>
            <a:srgbClr val="F0E6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F"/>
          </a:solidFill>
        </a:fill>
      </a:tcStyle>
    </a:wholeTbl>
    <a:band2H>
      <a:tcTxStyle/>
      <a:tcStyle>
        <a:tcBdr/>
        <a:fill>
          <a:solidFill>
            <a:srgbClr val="E6E9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C1C1C"/>
              </a:solidFill>
              <a:prstDash val="solid"/>
              <a:round/>
            </a:ln>
          </a:top>
          <a:bottom>
            <a:ln w="25400" cap="flat">
              <a:solidFill>
                <a:srgbClr val="1C1C1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C1C1C"/>
              </a:solidFill>
              <a:prstDash val="solid"/>
              <a:round/>
            </a:ln>
          </a:top>
          <a:bottom>
            <a:ln w="25400" cap="flat">
              <a:solidFill>
                <a:srgbClr val="1C1C1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C1C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C1C1C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C1C1C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C1C1C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5" autoAdjust="0"/>
    <p:restoredTop sz="91859"/>
  </p:normalViewPr>
  <p:slideViewPr>
    <p:cSldViewPr snapToGrid="0" snapToObjects="1">
      <p:cViewPr varScale="1">
        <p:scale>
          <a:sx n="65" d="100"/>
          <a:sy n="65" d="100"/>
        </p:scale>
        <p:origin x="870" y="72"/>
      </p:cViewPr>
      <p:guideLst>
        <p:guide orient="horz" pos="38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04" d="100"/>
          <a:sy n="104" d="100"/>
        </p:scale>
        <p:origin x="41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37269-E187-4063-AE78-DA12F7368DE7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34CFB382-B41F-400B-B49B-8BEAFEE7D2CF}">
      <dgm:prSet phldrT="[Text]"/>
      <dgm:spPr/>
      <dgm:t>
        <a:bodyPr/>
        <a:lstStyle/>
        <a:p>
          <a:r>
            <a:rPr lang="en-US" dirty="0" smtClean="0"/>
            <a:t>Cell lysis</a:t>
          </a:r>
          <a:endParaRPr lang="en-GB" dirty="0"/>
        </a:p>
      </dgm:t>
    </dgm:pt>
    <dgm:pt modelId="{F2B56D3A-13C9-43F8-9459-9B6CE1ED2DDE}" type="parTrans" cxnId="{6EFA5846-C2B4-4A1B-AE39-8539BE3FBBE1}">
      <dgm:prSet/>
      <dgm:spPr/>
      <dgm:t>
        <a:bodyPr/>
        <a:lstStyle/>
        <a:p>
          <a:endParaRPr lang="en-GB"/>
        </a:p>
      </dgm:t>
    </dgm:pt>
    <dgm:pt modelId="{BB16A01D-176E-482D-842B-9E4DCC367BD0}" type="sibTrans" cxnId="{6EFA5846-C2B4-4A1B-AE39-8539BE3FBBE1}">
      <dgm:prSet/>
      <dgm:spPr/>
      <dgm:t>
        <a:bodyPr/>
        <a:lstStyle/>
        <a:p>
          <a:endParaRPr lang="en-GB"/>
        </a:p>
      </dgm:t>
    </dgm:pt>
    <dgm:pt modelId="{D30FE055-D95E-4530-AC20-F3D7F689B2F7}">
      <dgm:prSet phldrT="[Text]"/>
      <dgm:spPr/>
      <dgm:t>
        <a:bodyPr/>
        <a:lstStyle/>
        <a:p>
          <a:r>
            <a:rPr lang="en-US" dirty="0" smtClean="0"/>
            <a:t>Nuclei acid recovery</a:t>
          </a:r>
          <a:endParaRPr lang="en-GB" dirty="0"/>
        </a:p>
      </dgm:t>
    </dgm:pt>
    <dgm:pt modelId="{C36F585C-37E7-4A4B-845F-CD8375DBF578}" type="parTrans" cxnId="{77ACA1EB-19A2-4D3F-943A-7C8A834A15C7}">
      <dgm:prSet/>
      <dgm:spPr/>
      <dgm:t>
        <a:bodyPr/>
        <a:lstStyle/>
        <a:p>
          <a:endParaRPr lang="en-GB"/>
        </a:p>
      </dgm:t>
    </dgm:pt>
    <dgm:pt modelId="{767B29DF-C0BC-4395-A4C0-E36FE03223A4}" type="sibTrans" cxnId="{77ACA1EB-19A2-4D3F-943A-7C8A834A15C7}">
      <dgm:prSet/>
      <dgm:spPr/>
      <dgm:t>
        <a:bodyPr/>
        <a:lstStyle/>
        <a:p>
          <a:endParaRPr lang="en-GB"/>
        </a:p>
      </dgm:t>
    </dgm:pt>
    <dgm:pt modelId="{8F1E9FB4-DA0F-494F-9DF6-439C58848D69}">
      <dgm:prSet phldrT="[Text]"/>
      <dgm:spPr/>
      <dgm:t>
        <a:bodyPr/>
        <a:lstStyle/>
        <a:p>
          <a:r>
            <a:rPr lang="en-US" dirty="0" smtClean="0"/>
            <a:t>Nucleic acid purification</a:t>
          </a:r>
          <a:endParaRPr lang="en-GB" dirty="0"/>
        </a:p>
      </dgm:t>
    </dgm:pt>
    <dgm:pt modelId="{FE6E7AF5-97EB-4636-A8D5-35408E22DF7A}" type="parTrans" cxnId="{E034F7E4-B6FB-4ED2-B797-9E6CDE56FD30}">
      <dgm:prSet/>
      <dgm:spPr/>
      <dgm:t>
        <a:bodyPr/>
        <a:lstStyle/>
        <a:p>
          <a:endParaRPr lang="en-GB"/>
        </a:p>
      </dgm:t>
    </dgm:pt>
    <dgm:pt modelId="{F241066D-23AD-47A1-A221-6CD9D1257106}" type="sibTrans" cxnId="{E034F7E4-B6FB-4ED2-B797-9E6CDE56FD30}">
      <dgm:prSet/>
      <dgm:spPr/>
      <dgm:t>
        <a:bodyPr/>
        <a:lstStyle/>
        <a:p>
          <a:endParaRPr lang="en-GB"/>
        </a:p>
      </dgm:t>
    </dgm:pt>
    <dgm:pt modelId="{E6A2FA6C-B56B-4281-B76A-3C8B88FEFF51}" type="pres">
      <dgm:prSet presAssocID="{3AB37269-E187-4063-AE78-DA12F7368DE7}" presName="Name0" presStyleCnt="0">
        <dgm:presLayoutVars>
          <dgm:dir/>
          <dgm:resizeHandles val="exact"/>
        </dgm:presLayoutVars>
      </dgm:prSet>
      <dgm:spPr/>
    </dgm:pt>
    <dgm:pt modelId="{E3352733-6E2B-46D3-9181-1F44EE8A5720}" type="pres">
      <dgm:prSet presAssocID="{34CFB382-B41F-400B-B49B-8BEAFEE7D2C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DD85122-087E-4E37-B6F0-5ED489AEA7DB}" type="pres">
      <dgm:prSet presAssocID="{BB16A01D-176E-482D-842B-9E4DCC367BD0}" presName="sibTrans" presStyleLbl="sibTrans2D1" presStyleIdx="0" presStyleCnt="2"/>
      <dgm:spPr/>
      <dgm:t>
        <a:bodyPr/>
        <a:lstStyle/>
        <a:p>
          <a:endParaRPr lang="en-GB"/>
        </a:p>
      </dgm:t>
    </dgm:pt>
    <dgm:pt modelId="{1A45ED20-6CD5-4D98-821B-C9EE40418DB7}" type="pres">
      <dgm:prSet presAssocID="{BB16A01D-176E-482D-842B-9E4DCC367BD0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EAD08AD8-B568-4331-9581-EE4AC2BFB63C}" type="pres">
      <dgm:prSet presAssocID="{D30FE055-D95E-4530-AC20-F3D7F689B2F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EFB757-77E5-4562-B81B-FBACDFF26265}" type="pres">
      <dgm:prSet presAssocID="{767B29DF-C0BC-4395-A4C0-E36FE03223A4}" presName="sibTrans" presStyleLbl="sibTrans2D1" presStyleIdx="1" presStyleCnt="2"/>
      <dgm:spPr/>
      <dgm:t>
        <a:bodyPr/>
        <a:lstStyle/>
        <a:p>
          <a:endParaRPr lang="en-GB"/>
        </a:p>
      </dgm:t>
    </dgm:pt>
    <dgm:pt modelId="{0B3FD245-3D3A-4AC6-922F-DE30F670F185}" type="pres">
      <dgm:prSet presAssocID="{767B29DF-C0BC-4395-A4C0-E36FE03223A4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D136F131-4A40-42E9-ADAD-521676356A47}" type="pres">
      <dgm:prSet presAssocID="{8F1E9FB4-DA0F-494F-9DF6-439C58848D6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116EBE3-B000-4123-AE0C-45F5C2C687A0}" type="presOf" srcId="{BB16A01D-176E-482D-842B-9E4DCC367BD0}" destId="{1A45ED20-6CD5-4D98-821B-C9EE40418DB7}" srcOrd="1" destOrd="0" presId="urn:microsoft.com/office/officeart/2005/8/layout/process1"/>
    <dgm:cxn modelId="{BB8E7B37-12C4-4749-A203-C72EF8EA15E3}" type="presOf" srcId="{767B29DF-C0BC-4395-A4C0-E36FE03223A4}" destId="{33EFB757-77E5-4562-B81B-FBACDFF26265}" srcOrd="0" destOrd="0" presId="urn:microsoft.com/office/officeart/2005/8/layout/process1"/>
    <dgm:cxn modelId="{1D269A1A-7B33-40EB-8D3B-6386D30967E3}" type="presOf" srcId="{D30FE055-D95E-4530-AC20-F3D7F689B2F7}" destId="{EAD08AD8-B568-4331-9581-EE4AC2BFB63C}" srcOrd="0" destOrd="0" presId="urn:microsoft.com/office/officeart/2005/8/layout/process1"/>
    <dgm:cxn modelId="{76998075-6C81-4775-AC85-5C590EDD96E0}" type="presOf" srcId="{8F1E9FB4-DA0F-494F-9DF6-439C58848D69}" destId="{D136F131-4A40-42E9-ADAD-521676356A47}" srcOrd="0" destOrd="0" presId="urn:microsoft.com/office/officeart/2005/8/layout/process1"/>
    <dgm:cxn modelId="{E4C30122-B6FA-4541-8DF5-827C7DADE997}" type="presOf" srcId="{BB16A01D-176E-482D-842B-9E4DCC367BD0}" destId="{1DD85122-087E-4E37-B6F0-5ED489AEA7DB}" srcOrd="0" destOrd="0" presId="urn:microsoft.com/office/officeart/2005/8/layout/process1"/>
    <dgm:cxn modelId="{91C25880-A4BB-4686-A294-19C341E5062D}" type="presOf" srcId="{767B29DF-C0BC-4395-A4C0-E36FE03223A4}" destId="{0B3FD245-3D3A-4AC6-922F-DE30F670F185}" srcOrd="1" destOrd="0" presId="urn:microsoft.com/office/officeart/2005/8/layout/process1"/>
    <dgm:cxn modelId="{E034F7E4-B6FB-4ED2-B797-9E6CDE56FD30}" srcId="{3AB37269-E187-4063-AE78-DA12F7368DE7}" destId="{8F1E9FB4-DA0F-494F-9DF6-439C58848D69}" srcOrd="2" destOrd="0" parTransId="{FE6E7AF5-97EB-4636-A8D5-35408E22DF7A}" sibTransId="{F241066D-23AD-47A1-A221-6CD9D1257106}"/>
    <dgm:cxn modelId="{6EFA5846-C2B4-4A1B-AE39-8539BE3FBBE1}" srcId="{3AB37269-E187-4063-AE78-DA12F7368DE7}" destId="{34CFB382-B41F-400B-B49B-8BEAFEE7D2CF}" srcOrd="0" destOrd="0" parTransId="{F2B56D3A-13C9-43F8-9459-9B6CE1ED2DDE}" sibTransId="{BB16A01D-176E-482D-842B-9E4DCC367BD0}"/>
    <dgm:cxn modelId="{3779043D-7E7F-4A2B-A8A2-EA4B76EA1CCC}" type="presOf" srcId="{3AB37269-E187-4063-AE78-DA12F7368DE7}" destId="{E6A2FA6C-B56B-4281-B76A-3C8B88FEFF51}" srcOrd="0" destOrd="0" presId="urn:microsoft.com/office/officeart/2005/8/layout/process1"/>
    <dgm:cxn modelId="{77ACA1EB-19A2-4D3F-943A-7C8A834A15C7}" srcId="{3AB37269-E187-4063-AE78-DA12F7368DE7}" destId="{D30FE055-D95E-4530-AC20-F3D7F689B2F7}" srcOrd="1" destOrd="0" parTransId="{C36F585C-37E7-4A4B-845F-CD8375DBF578}" sibTransId="{767B29DF-C0BC-4395-A4C0-E36FE03223A4}"/>
    <dgm:cxn modelId="{BB10901C-F47A-4CD4-925E-ACA3901B2FAC}" type="presOf" srcId="{34CFB382-B41F-400B-B49B-8BEAFEE7D2CF}" destId="{E3352733-6E2B-46D3-9181-1F44EE8A5720}" srcOrd="0" destOrd="0" presId="urn:microsoft.com/office/officeart/2005/8/layout/process1"/>
    <dgm:cxn modelId="{299AF06D-697B-4D1E-ADBA-14B9B5B3B4CE}" type="presParOf" srcId="{E6A2FA6C-B56B-4281-B76A-3C8B88FEFF51}" destId="{E3352733-6E2B-46D3-9181-1F44EE8A5720}" srcOrd="0" destOrd="0" presId="urn:microsoft.com/office/officeart/2005/8/layout/process1"/>
    <dgm:cxn modelId="{CC18D38F-E463-41A1-89C0-2043AEF5C8E8}" type="presParOf" srcId="{E6A2FA6C-B56B-4281-B76A-3C8B88FEFF51}" destId="{1DD85122-087E-4E37-B6F0-5ED489AEA7DB}" srcOrd="1" destOrd="0" presId="urn:microsoft.com/office/officeart/2005/8/layout/process1"/>
    <dgm:cxn modelId="{045F74A0-0249-4027-B39B-1FF185C529CE}" type="presParOf" srcId="{1DD85122-087E-4E37-B6F0-5ED489AEA7DB}" destId="{1A45ED20-6CD5-4D98-821B-C9EE40418DB7}" srcOrd="0" destOrd="0" presId="urn:microsoft.com/office/officeart/2005/8/layout/process1"/>
    <dgm:cxn modelId="{1D85A152-806F-440A-9C6E-5A75FFFC85DC}" type="presParOf" srcId="{E6A2FA6C-B56B-4281-B76A-3C8B88FEFF51}" destId="{EAD08AD8-B568-4331-9581-EE4AC2BFB63C}" srcOrd="2" destOrd="0" presId="urn:microsoft.com/office/officeart/2005/8/layout/process1"/>
    <dgm:cxn modelId="{405434C0-EAE8-4CCE-8856-D607EEBD8C71}" type="presParOf" srcId="{E6A2FA6C-B56B-4281-B76A-3C8B88FEFF51}" destId="{33EFB757-77E5-4562-B81B-FBACDFF26265}" srcOrd="3" destOrd="0" presId="urn:microsoft.com/office/officeart/2005/8/layout/process1"/>
    <dgm:cxn modelId="{99854FD8-B6E4-4861-940D-F3182B06ACB7}" type="presParOf" srcId="{33EFB757-77E5-4562-B81B-FBACDFF26265}" destId="{0B3FD245-3D3A-4AC6-922F-DE30F670F185}" srcOrd="0" destOrd="0" presId="urn:microsoft.com/office/officeart/2005/8/layout/process1"/>
    <dgm:cxn modelId="{389F89CE-A3B2-41DB-A397-507A50397DDD}" type="presParOf" srcId="{E6A2FA6C-B56B-4281-B76A-3C8B88FEFF51}" destId="{D136F131-4A40-42E9-ADAD-521676356A4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B37269-E187-4063-AE78-DA12F7368DE7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34CFB382-B41F-400B-B49B-8BEAFEE7D2CF}">
      <dgm:prSet phldrT="[Text]"/>
      <dgm:spPr/>
      <dgm:t>
        <a:bodyPr/>
        <a:lstStyle/>
        <a:p>
          <a:r>
            <a:rPr lang="en-US" dirty="0" smtClean="0"/>
            <a:t>Cell lysis</a:t>
          </a:r>
          <a:endParaRPr lang="en-GB" dirty="0"/>
        </a:p>
      </dgm:t>
    </dgm:pt>
    <dgm:pt modelId="{F2B56D3A-13C9-43F8-9459-9B6CE1ED2DDE}" type="parTrans" cxnId="{6EFA5846-C2B4-4A1B-AE39-8539BE3FBBE1}">
      <dgm:prSet/>
      <dgm:spPr/>
      <dgm:t>
        <a:bodyPr/>
        <a:lstStyle/>
        <a:p>
          <a:endParaRPr lang="en-GB"/>
        </a:p>
      </dgm:t>
    </dgm:pt>
    <dgm:pt modelId="{BB16A01D-176E-482D-842B-9E4DCC367BD0}" type="sibTrans" cxnId="{6EFA5846-C2B4-4A1B-AE39-8539BE3FBBE1}">
      <dgm:prSet/>
      <dgm:spPr/>
      <dgm:t>
        <a:bodyPr/>
        <a:lstStyle/>
        <a:p>
          <a:endParaRPr lang="en-GB"/>
        </a:p>
      </dgm:t>
    </dgm:pt>
    <dgm:pt modelId="{D30FE055-D95E-4530-AC20-F3D7F689B2F7}">
      <dgm:prSet phldrT="[Text]"/>
      <dgm:spPr/>
      <dgm:t>
        <a:bodyPr/>
        <a:lstStyle/>
        <a:p>
          <a:r>
            <a:rPr lang="en-US" dirty="0" smtClean="0"/>
            <a:t>Nuclei acid recovery</a:t>
          </a:r>
          <a:endParaRPr lang="en-GB" dirty="0"/>
        </a:p>
      </dgm:t>
    </dgm:pt>
    <dgm:pt modelId="{C36F585C-37E7-4A4B-845F-CD8375DBF578}" type="parTrans" cxnId="{77ACA1EB-19A2-4D3F-943A-7C8A834A15C7}">
      <dgm:prSet/>
      <dgm:spPr/>
      <dgm:t>
        <a:bodyPr/>
        <a:lstStyle/>
        <a:p>
          <a:endParaRPr lang="en-GB"/>
        </a:p>
      </dgm:t>
    </dgm:pt>
    <dgm:pt modelId="{767B29DF-C0BC-4395-A4C0-E36FE03223A4}" type="sibTrans" cxnId="{77ACA1EB-19A2-4D3F-943A-7C8A834A15C7}">
      <dgm:prSet/>
      <dgm:spPr/>
      <dgm:t>
        <a:bodyPr/>
        <a:lstStyle/>
        <a:p>
          <a:endParaRPr lang="en-GB"/>
        </a:p>
      </dgm:t>
    </dgm:pt>
    <dgm:pt modelId="{8F1E9FB4-DA0F-494F-9DF6-439C58848D69}">
      <dgm:prSet phldrT="[Text]"/>
      <dgm:spPr/>
      <dgm:t>
        <a:bodyPr/>
        <a:lstStyle/>
        <a:p>
          <a:r>
            <a:rPr lang="en-US" dirty="0" smtClean="0"/>
            <a:t>Nucleic acid purification</a:t>
          </a:r>
          <a:endParaRPr lang="en-GB" dirty="0"/>
        </a:p>
      </dgm:t>
    </dgm:pt>
    <dgm:pt modelId="{FE6E7AF5-97EB-4636-A8D5-35408E22DF7A}" type="parTrans" cxnId="{E034F7E4-B6FB-4ED2-B797-9E6CDE56FD30}">
      <dgm:prSet/>
      <dgm:spPr/>
      <dgm:t>
        <a:bodyPr/>
        <a:lstStyle/>
        <a:p>
          <a:endParaRPr lang="en-GB"/>
        </a:p>
      </dgm:t>
    </dgm:pt>
    <dgm:pt modelId="{F241066D-23AD-47A1-A221-6CD9D1257106}" type="sibTrans" cxnId="{E034F7E4-B6FB-4ED2-B797-9E6CDE56FD30}">
      <dgm:prSet/>
      <dgm:spPr/>
      <dgm:t>
        <a:bodyPr/>
        <a:lstStyle/>
        <a:p>
          <a:endParaRPr lang="en-GB"/>
        </a:p>
      </dgm:t>
    </dgm:pt>
    <dgm:pt modelId="{E6A2FA6C-B56B-4281-B76A-3C8B88FEFF51}" type="pres">
      <dgm:prSet presAssocID="{3AB37269-E187-4063-AE78-DA12F7368DE7}" presName="Name0" presStyleCnt="0">
        <dgm:presLayoutVars>
          <dgm:dir/>
          <dgm:resizeHandles val="exact"/>
        </dgm:presLayoutVars>
      </dgm:prSet>
      <dgm:spPr/>
    </dgm:pt>
    <dgm:pt modelId="{E3352733-6E2B-46D3-9181-1F44EE8A5720}" type="pres">
      <dgm:prSet presAssocID="{34CFB382-B41F-400B-B49B-8BEAFEE7D2C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DD85122-087E-4E37-B6F0-5ED489AEA7DB}" type="pres">
      <dgm:prSet presAssocID="{BB16A01D-176E-482D-842B-9E4DCC367BD0}" presName="sibTrans" presStyleLbl="sibTrans2D1" presStyleIdx="0" presStyleCnt="2"/>
      <dgm:spPr/>
      <dgm:t>
        <a:bodyPr/>
        <a:lstStyle/>
        <a:p>
          <a:endParaRPr lang="en-GB"/>
        </a:p>
      </dgm:t>
    </dgm:pt>
    <dgm:pt modelId="{1A45ED20-6CD5-4D98-821B-C9EE40418DB7}" type="pres">
      <dgm:prSet presAssocID="{BB16A01D-176E-482D-842B-9E4DCC367BD0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EAD08AD8-B568-4331-9581-EE4AC2BFB63C}" type="pres">
      <dgm:prSet presAssocID="{D30FE055-D95E-4530-AC20-F3D7F689B2F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EFB757-77E5-4562-B81B-FBACDFF26265}" type="pres">
      <dgm:prSet presAssocID="{767B29DF-C0BC-4395-A4C0-E36FE03223A4}" presName="sibTrans" presStyleLbl="sibTrans2D1" presStyleIdx="1" presStyleCnt="2"/>
      <dgm:spPr/>
      <dgm:t>
        <a:bodyPr/>
        <a:lstStyle/>
        <a:p>
          <a:endParaRPr lang="en-GB"/>
        </a:p>
      </dgm:t>
    </dgm:pt>
    <dgm:pt modelId="{0B3FD245-3D3A-4AC6-922F-DE30F670F185}" type="pres">
      <dgm:prSet presAssocID="{767B29DF-C0BC-4395-A4C0-E36FE03223A4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D136F131-4A40-42E9-ADAD-521676356A47}" type="pres">
      <dgm:prSet presAssocID="{8F1E9FB4-DA0F-494F-9DF6-439C58848D6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BB43375-993E-4768-BE03-0B9B5339BB13}" type="presOf" srcId="{D30FE055-D95E-4530-AC20-F3D7F689B2F7}" destId="{EAD08AD8-B568-4331-9581-EE4AC2BFB63C}" srcOrd="0" destOrd="0" presId="urn:microsoft.com/office/officeart/2005/8/layout/process1"/>
    <dgm:cxn modelId="{74FB44F6-EE5E-4B35-8C3A-C114F28353D3}" type="presOf" srcId="{767B29DF-C0BC-4395-A4C0-E36FE03223A4}" destId="{33EFB757-77E5-4562-B81B-FBACDFF26265}" srcOrd="0" destOrd="0" presId="urn:microsoft.com/office/officeart/2005/8/layout/process1"/>
    <dgm:cxn modelId="{0844901E-DC3B-481C-B883-07430C0010D1}" type="presOf" srcId="{BB16A01D-176E-482D-842B-9E4DCC367BD0}" destId="{1DD85122-087E-4E37-B6F0-5ED489AEA7DB}" srcOrd="0" destOrd="0" presId="urn:microsoft.com/office/officeart/2005/8/layout/process1"/>
    <dgm:cxn modelId="{E5839D16-9F2C-4298-BF76-2F4B813E10D3}" type="presOf" srcId="{3AB37269-E187-4063-AE78-DA12F7368DE7}" destId="{E6A2FA6C-B56B-4281-B76A-3C8B88FEFF51}" srcOrd="0" destOrd="0" presId="urn:microsoft.com/office/officeart/2005/8/layout/process1"/>
    <dgm:cxn modelId="{6CFB0772-AC11-4000-9A27-9883A3A98BFD}" type="presOf" srcId="{767B29DF-C0BC-4395-A4C0-E36FE03223A4}" destId="{0B3FD245-3D3A-4AC6-922F-DE30F670F185}" srcOrd="1" destOrd="0" presId="urn:microsoft.com/office/officeart/2005/8/layout/process1"/>
    <dgm:cxn modelId="{E034F7E4-B6FB-4ED2-B797-9E6CDE56FD30}" srcId="{3AB37269-E187-4063-AE78-DA12F7368DE7}" destId="{8F1E9FB4-DA0F-494F-9DF6-439C58848D69}" srcOrd="2" destOrd="0" parTransId="{FE6E7AF5-97EB-4636-A8D5-35408E22DF7A}" sibTransId="{F241066D-23AD-47A1-A221-6CD9D1257106}"/>
    <dgm:cxn modelId="{6EFA5846-C2B4-4A1B-AE39-8539BE3FBBE1}" srcId="{3AB37269-E187-4063-AE78-DA12F7368DE7}" destId="{34CFB382-B41F-400B-B49B-8BEAFEE7D2CF}" srcOrd="0" destOrd="0" parTransId="{F2B56D3A-13C9-43F8-9459-9B6CE1ED2DDE}" sibTransId="{BB16A01D-176E-482D-842B-9E4DCC367BD0}"/>
    <dgm:cxn modelId="{31F96B31-01EB-437F-9634-29FC46DFA810}" type="presOf" srcId="{34CFB382-B41F-400B-B49B-8BEAFEE7D2CF}" destId="{E3352733-6E2B-46D3-9181-1F44EE8A5720}" srcOrd="0" destOrd="0" presId="urn:microsoft.com/office/officeart/2005/8/layout/process1"/>
    <dgm:cxn modelId="{77ACA1EB-19A2-4D3F-943A-7C8A834A15C7}" srcId="{3AB37269-E187-4063-AE78-DA12F7368DE7}" destId="{D30FE055-D95E-4530-AC20-F3D7F689B2F7}" srcOrd="1" destOrd="0" parTransId="{C36F585C-37E7-4A4B-845F-CD8375DBF578}" sibTransId="{767B29DF-C0BC-4395-A4C0-E36FE03223A4}"/>
    <dgm:cxn modelId="{8BB20CF9-ED5E-4FA4-BA73-3982FACC82C5}" type="presOf" srcId="{BB16A01D-176E-482D-842B-9E4DCC367BD0}" destId="{1A45ED20-6CD5-4D98-821B-C9EE40418DB7}" srcOrd="1" destOrd="0" presId="urn:microsoft.com/office/officeart/2005/8/layout/process1"/>
    <dgm:cxn modelId="{3C1930B3-F472-4EAF-B4A5-A3F69939B278}" type="presOf" srcId="{8F1E9FB4-DA0F-494F-9DF6-439C58848D69}" destId="{D136F131-4A40-42E9-ADAD-521676356A47}" srcOrd="0" destOrd="0" presId="urn:microsoft.com/office/officeart/2005/8/layout/process1"/>
    <dgm:cxn modelId="{2F6B267F-393C-4626-B87D-99B7068D84C2}" type="presParOf" srcId="{E6A2FA6C-B56B-4281-B76A-3C8B88FEFF51}" destId="{E3352733-6E2B-46D3-9181-1F44EE8A5720}" srcOrd="0" destOrd="0" presId="urn:microsoft.com/office/officeart/2005/8/layout/process1"/>
    <dgm:cxn modelId="{50AAFA2E-6C46-4706-A668-EAFA65631B7F}" type="presParOf" srcId="{E6A2FA6C-B56B-4281-B76A-3C8B88FEFF51}" destId="{1DD85122-087E-4E37-B6F0-5ED489AEA7DB}" srcOrd="1" destOrd="0" presId="urn:microsoft.com/office/officeart/2005/8/layout/process1"/>
    <dgm:cxn modelId="{99948F20-CFE0-40DD-8D69-E855C897A173}" type="presParOf" srcId="{1DD85122-087E-4E37-B6F0-5ED489AEA7DB}" destId="{1A45ED20-6CD5-4D98-821B-C9EE40418DB7}" srcOrd="0" destOrd="0" presId="urn:microsoft.com/office/officeart/2005/8/layout/process1"/>
    <dgm:cxn modelId="{A9364B64-EB94-446E-8A23-A2278361ACD7}" type="presParOf" srcId="{E6A2FA6C-B56B-4281-B76A-3C8B88FEFF51}" destId="{EAD08AD8-B568-4331-9581-EE4AC2BFB63C}" srcOrd="2" destOrd="0" presId="urn:microsoft.com/office/officeart/2005/8/layout/process1"/>
    <dgm:cxn modelId="{BD35FDFE-3C6A-4712-95E8-A26F38BB4FC3}" type="presParOf" srcId="{E6A2FA6C-B56B-4281-B76A-3C8B88FEFF51}" destId="{33EFB757-77E5-4562-B81B-FBACDFF26265}" srcOrd="3" destOrd="0" presId="urn:microsoft.com/office/officeart/2005/8/layout/process1"/>
    <dgm:cxn modelId="{86A92D4D-41C0-4BA6-9724-001F3391CB01}" type="presParOf" srcId="{33EFB757-77E5-4562-B81B-FBACDFF26265}" destId="{0B3FD245-3D3A-4AC6-922F-DE30F670F185}" srcOrd="0" destOrd="0" presId="urn:microsoft.com/office/officeart/2005/8/layout/process1"/>
    <dgm:cxn modelId="{C4CF4992-9A39-4462-B6E6-89AA797D0219}" type="presParOf" srcId="{E6A2FA6C-B56B-4281-B76A-3C8B88FEFF51}" destId="{D136F131-4A40-42E9-ADAD-521676356A4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B943815-E035-5E43-B5CF-E7B83E646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F7BC28-2C47-9F44-A1C5-AA40B40379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428DE-17B6-5A47-969D-FBCC09713C0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7EA70D8-E16E-174F-AFC1-B8F7154062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A3287AB-D7F6-5246-B9EC-F21D14CE07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80D20-DCD7-1743-A704-C60986AEF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4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3443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218663" latinLnBrk="0">
      <a:defRPr sz="1500">
        <a:latin typeface="+mn-lt"/>
        <a:ea typeface="+mn-ea"/>
        <a:cs typeface="+mn-cs"/>
        <a:sym typeface="Calibri"/>
      </a:defRPr>
    </a:lvl1pPr>
    <a:lvl2pPr indent="228591" defTabSz="1218663" latinLnBrk="0">
      <a:defRPr sz="1500">
        <a:latin typeface="+mn-lt"/>
        <a:ea typeface="+mn-ea"/>
        <a:cs typeface="+mn-cs"/>
        <a:sym typeface="Calibri"/>
      </a:defRPr>
    </a:lvl2pPr>
    <a:lvl3pPr indent="457182" defTabSz="1218663" latinLnBrk="0">
      <a:defRPr sz="1500">
        <a:latin typeface="+mn-lt"/>
        <a:ea typeface="+mn-ea"/>
        <a:cs typeface="+mn-cs"/>
        <a:sym typeface="Calibri"/>
      </a:defRPr>
    </a:lvl3pPr>
    <a:lvl4pPr indent="685773" defTabSz="1218663" latinLnBrk="0">
      <a:defRPr sz="1500">
        <a:latin typeface="+mn-lt"/>
        <a:ea typeface="+mn-ea"/>
        <a:cs typeface="+mn-cs"/>
        <a:sym typeface="Calibri"/>
      </a:defRPr>
    </a:lvl4pPr>
    <a:lvl5pPr indent="914363" defTabSz="1218663" latinLnBrk="0">
      <a:defRPr sz="1500">
        <a:latin typeface="+mn-lt"/>
        <a:ea typeface="+mn-ea"/>
        <a:cs typeface="+mn-cs"/>
        <a:sym typeface="Calibri"/>
      </a:defRPr>
    </a:lvl5pPr>
    <a:lvl6pPr indent="1142954" defTabSz="1218663" latinLnBrk="0">
      <a:defRPr sz="1500">
        <a:latin typeface="+mn-lt"/>
        <a:ea typeface="+mn-ea"/>
        <a:cs typeface="+mn-cs"/>
        <a:sym typeface="Calibri"/>
      </a:defRPr>
    </a:lvl6pPr>
    <a:lvl7pPr indent="1371545" defTabSz="1218663" latinLnBrk="0">
      <a:defRPr sz="1500">
        <a:latin typeface="+mn-lt"/>
        <a:ea typeface="+mn-ea"/>
        <a:cs typeface="+mn-cs"/>
        <a:sym typeface="Calibri"/>
      </a:defRPr>
    </a:lvl7pPr>
    <a:lvl8pPr indent="1600136" defTabSz="1218663" latinLnBrk="0">
      <a:defRPr sz="1500">
        <a:latin typeface="+mn-lt"/>
        <a:ea typeface="+mn-ea"/>
        <a:cs typeface="+mn-cs"/>
        <a:sym typeface="Calibri"/>
      </a:defRPr>
    </a:lvl8pPr>
    <a:lvl9pPr indent="1828727" defTabSz="1218663" latinLnBrk="0">
      <a:defRPr sz="15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RB transcript is encoded in 27 exons dispersed over about 200 </a:t>
            </a:r>
            <a:r>
              <a:rPr lang="en-GB" dirty="0" err="1" smtClean="0"/>
              <a:t>kilobases</a:t>
            </a:r>
            <a:r>
              <a:rPr lang="en-GB" dirty="0" smtClean="0"/>
              <a:t> (kb) of genomic DNA. The length of individual exons ranges from 31 to 1889 base pairs (</a:t>
            </a:r>
            <a:r>
              <a:rPr lang="en-GB" dirty="0" err="1" smtClean="0"/>
              <a:t>bp</a:t>
            </a:r>
            <a:r>
              <a:rPr lang="en-GB" dirty="0" smtClean="0"/>
              <a:t>). The largest intron spans greater than 60 kb and the smallest one has only 80 </a:t>
            </a:r>
            <a:r>
              <a:rPr lang="en-GB" dirty="0" err="1" smtClean="0"/>
              <a:t>bp.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26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16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:a16="http://schemas.microsoft.com/office/drawing/2014/main" xmlns="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DD34507-30DD-004E-804B-46B8414070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1222" y="1132248"/>
            <a:ext cx="5814390" cy="5720175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xmlns="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xmlns="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:a16="http://schemas.microsoft.com/office/drawing/2014/main" xmlns="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292093791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1E28F44-E777-6544-8ED3-65F3C79EF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481" y="-660400"/>
            <a:ext cx="12228277" cy="8123879"/>
          </a:xfrm>
          <a:prstGeom prst="rect">
            <a:avLst/>
          </a:prstGeom>
        </p:spPr>
      </p:pic>
      <p:pic>
        <p:nvPicPr>
          <p:cNvPr id="11" name="Picture 10" descr="Picture 8">
            <a:extLst>
              <a:ext uri="{FF2B5EF4-FFF2-40B4-BE49-F238E27FC236}">
                <a16:creationId xmlns:a16="http://schemas.microsoft.com/office/drawing/2014/main" xmlns="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xmlns="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xmlns="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:a16="http://schemas.microsoft.com/office/drawing/2014/main" xmlns="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51644685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8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D6C3F2-985F-7C44-A4B8-280002DB4812}"/>
              </a:ext>
            </a:extLst>
          </p:cNvPr>
          <p:cNvSpPr/>
          <p:nvPr userDrawn="1"/>
        </p:nvSpPr>
        <p:spPr>
          <a:xfrm>
            <a:off x="5640" y="2"/>
            <a:ext cx="12186360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8" descr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11"/>
          <p:cNvSpPr txBox="1"/>
          <p:nvPr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23" name="TextBox 13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xmlns="" id="{E97E19C5-6998-0540-8B57-68203EA2B24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:a16="http://schemas.microsoft.com/office/drawing/2014/main" xmlns="" id="{922522A4-A4E4-1941-A869-B6B2592B8C3B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203585578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8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xmlns="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xmlns="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:a16="http://schemas.microsoft.com/office/drawing/2014/main" xmlns="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xmlns="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347954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30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98822" y="381000"/>
            <a:ext cx="10618428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48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103" name="Rectangle 31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302000" y="2421134"/>
            <a:ext cx="5588000" cy="2184124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lnSpc>
                <a:spcPct val="114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. </a:t>
            </a:r>
          </a:p>
        </p:txBody>
      </p:sp>
      <p:pic>
        <p:nvPicPr>
          <p:cNvPr id="8" name="Picture 9" descr="Picture 9">
            <a:extLst>
              <a:ext uri="{FF2B5EF4-FFF2-40B4-BE49-F238E27FC236}">
                <a16:creationId xmlns:a16="http://schemas.microsoft.com/office/drawing/2014/main" xmlns="" id="{42090CF3-8563-FE41-8F7F-54845507D2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xmlns="" id="{CD6DFAC0-41F9-7C4E-BE20-46A2F2F49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6045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71B6451-C8D4-2A46-8DB2-AE52CE515748}"/>
              </a:ext>
            </a:extLst>
          </p:cNvPr>
          <p:cNvSpPr/>
          <p:nvPr userDrawn="1"/>
        </p:nvSpPr>
        <p:spPr>
          <a:xfrm>
            <a:off x="0" y="1"/>
            <a:ext cx="12192000" cy="6886574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873" y="381000"/>
            <a:ext cx="556127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xmlns="" id="{2C8AAB89-E7DD-E04E-BD31-AB6B27C7F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/>
              <a:pPr/>
              <a:t>‹#›</a:t>
            </a:fld>
            <a:endParaRPr lang="en-US" sz="1050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xmlns="" id="{958ED046-6DA3-D347-9E05-C18AC3909D1A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2C7A1849-20A1-7D49-8918-466B3E622566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11430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0166585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Picture 9">
            <a:extLst>
              <a:ext uri="{FF2B5EF4-FFF2-40B4-BE49-F238E27FC236}">
                <a16:creationId xmlns:a16="http://schemas.microsoft.com/office/drawing/2014/main" xmlns="" id="{42090CF3-8563-FE41-8F7F-54845507D2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xmlns="" id="{159B61E5-B230-5146-8311-9C4487D69CA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C9F869EB-83F0-524F-ADDE-D3018E2379FA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11430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xmlns="" id="{25916618-22FE-734A-A7FA-E8F9469DC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5866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–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5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116" name="TextBox 8"/>
          <p:cNvSpPr txBox="1">
            <a:spLocks noGrp="1"/>
          </p:cNvSpPr>
          <p:nvPr>
            <p:ph type="body" sz="half" idx="15" hasCustomPrompt="1"/>
          </p:nvPr>
        </p:nvSpPr>
        <p:spPr>
          <a:xfrm>
            <a:off x="381000" y="1064809"/>
            <a:ext cx="10445750" cy="40788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 defTabSz="507751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tabLst/>
              <a:defRPr sz="1800" b="0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vel dictum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fermentum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 </a:t>
            </a:r>
            <a:r>
              <a:rPr lang="en-US" dirty="0" err="1"/>
              <a:t>suscipit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lorem ac, gravida est. Duis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at dictum.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vel.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Etiam</a:t>
            </a:r>
            <a:r>
              <a:rPr lang="en-US" dirty="0"/>
              <a:t> vel </a:t>
            </a:r>
            <a:r>
              <a:rPr lang="en-US" dirty="0" err="1"/>
              <a:t>orci</a:t>
            </a:r>
            <a:r>
              <a:rPr lang="en-US" dirty="0"/>
              <a:t> diam.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et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Duis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nisi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. Maecenas non </a:t>
            </a:r>
            <a:r>
              <a:rPr lang="en-US" dirty="0" err="1"/>
              <a:t>massa</a:t>
            </a:r>
            <a:r>
              <a:rPr lang="en-US" dirty="0"/>
              <a:t> et lorem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in </a:t>
            </a:r>
            <a:r>
              <a:rPr lang="en-US" dirty="0" err="1"/>
              <a:t>tellus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libero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 Integer id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/>
              <a:t>Nunc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at. </a:t>
            </a:r>
            <a:r>
              <a:rPr lang="en-US" dirty="0" err="1"/>
              <a:t>Nulla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magna. Nunc </a:t>
            </a:r>
            <a:r>
              <a:rPr lang="en-US" dirty="0" err="1"/>
              <a:t>tincidunt</a:t>
            </a:r>
            <a:r>
              <a:rPr lang="en-US" dirty="0"/>
              <a:t> vel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</a:t>
            </a:r>
          </a:p>
        </p:txBody>
      </p:sp>
      <p:pic>
        <p:nvPicPr>
          <p:cNvPr id="117" name="Picture 9" descr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xmlns="" id="{A4B0BBB6-11D8-2D40-A83B-B156F0DE4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45061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Para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781A47D-490A-134A-B952-EC69B9987A7E}"/>
              </a:ext>
            </a:extLst>
          </p:cNvPr>
          <p:cNvSpPr/>
          <p:nvPr userDrawn="1"/>
        </p:nvSpPr>
        <p:spPr>
          <a:xfrm>
            <a:off x="11" y="6622195"/>
            <a:ext cx="12191999" cy="107523"/>
          </a:xfrm>
          <a:prstGeom prst="rect">
            <a:avLst/>
          </a:prstGeom>
          <a:solidFill>
            <a:srgbClr val="0160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/>
          </a:p>
        </p:txBody>
      </p:sp>
      <p:sp>
        <p:nvSpPr>
          <p:cNvPr id="148" name="TextBox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49203" y="414867"/>
            <a:ext cx="2201517" cy="738664"/>
          </a:xfrm>
          <a:prstGeom prst="rect">
            <a:avLst/>
          </a:prstGeom>
        </p:spPr>
        <p:txBody>
          <a:bodyPr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149" name="TextBox 6"/>
          <p:cNvSpPr txBox="1">
            <a:spLocks noGrp="1"/>
          </p:cNvSpPr>
          <p:nvPr>
            <p:ph type="body" sz="half" idx="14" hasCustomPrompt="1"/>
          </p:nvPr>
        </p:nvSpPr>
        <p:spPr>
          <a:xfrm>
            <a:off x="2799259" y="405494"/>
            <a:ext cx="5746908" cy="5750162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507751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lvl1pPr>
          </a:lstStyle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/>
          </a:p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non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tempora</a:t>
            </a:r>
            <a:r>
              <a:rPr lang="en-US" dirty="0"/>
              <a:t>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corporis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,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commodi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?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iure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qui in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nihil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quo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?</a:t>
            </a:r>
          </a:p>
        </p:txBody>
      </p:sp>
      <p:sp>
        <p:nvSpPr>
          <p:cNvPr id="10" name="Rectangle 26">
            <a:extLst>
              <a:ext uri="{FF2B5EF4-FFF2-40B4-BE49-F238E27FC236}">
                <a16:creationId xmlns:a16="http://schemas.microsoft.com/office/drawing/2014/main" xmlns="" id="{33AEFE93-DD0D-F545-ADE1-0FF18A09B798}"/>
              </a:ext>
            </a:extLst>
          </p:cNvPr>
          <p:cNvSpPr/>
          <p:nvPr userDrawn="1"/>
        </p:nvSpPr>
        <p:spPr>
          <a:xfrm>
            <a:off x="2" y="6792691"/>
            <a:ext cx="12192001" cy="82244"/>
          </a:xfrm>
          <a:prstGeom prst="rect">
            <a:avLst/>
          </a:prstGeom>
          <a:solidFill>
            <a:srgbClr val="00B5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Helvetica Neue Regular" panose="02000503000000020004" pitchFamily="2" charset="0"/>
              <a:ea typeface="Helvetica Neue Regular" panose="02000503000000020004" pitchFamily="2" charset="0"/>
              <a:cs typeface="Helvetica Neue Regular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3ECC99C-C6F7-5640-AC21-0B9B1093049A}"/>
              </a:ext>
            </a:extLst>
          </p:cNvPr>
          <p:cNvSpPr/>
          <p:nvPr userDrawn="1"/>
        </p:nvSpPr>
        <p:spPr>
          <a:xfrm>
            <a:off x="9189452" y="1"/>
            <a:ext cx="3010177" cy="6868744"/>
          </a:xfrm>
          <a:prstGeom prst="rect">
            <a:avLst/>
          </a:prstGeom>
          <a:gradFill flip="none" rotWithShape="1">
            <a:gsLst>
              <a:gs pos="82000">
                <a:srgbClr val="00558C"/>
              </a:gs>
              <a:gs pos="0">
                <a:srgbClr val="00B5E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/>
          </a:p>
        </p:txBody>
      </p:sp>
      <p:pic>
        <p:nvPicPr>
          <p:cNvPr id="9" name="Picture 25" descr="Picture 25">
            <a:extLst>
              <a:ext uri="{FF2B5EF4-FFF2-40B4-BE49-F238E27FC236}">
                <a16:creationId xmlns:a16="http://schemas.microsoft.com/office/drawing/2014/main" xmlns="" id="{7A2931A2-00E8-B54A-AEA9-EE11B120CD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4873" y="381000"/>
            <a:ext cx="556127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xmlns="" id="{0FAF74E1-1CC9-3B4A-B01B-5715FBB37CF0}"/>
              </a:ext>
            </a:extLst>
          </p:cNvPr>
          <p:cNvSpPr txBox="1">
            <a:spLocks/>
          </p:cNvSpPr>
          <p:nvPr userDrawn="1"/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defPPr marL="0" marR="0" indent="0" algn="l" defTabSz="109728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6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0" marR="0" indent="731190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462381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2193572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924762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655954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4387144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5118335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5849526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67D59D72-28F2-8145-A24E-B1E33F367397}" type="slidenum">
              <a:rPr lang="en-US" sz="1050" smtClean="0"/>
              <a:pPr/>
              <a:t>‹#›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5502171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or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xmlns="" id="{6F1AA4A4-4666-0242-9DC9-9987F277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xmlns="" id="{5793AA17-F36E-D94C-8606-FFDB369B42DC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8" name="Picture 9" descr="Picture 9">
            <a:extLst>
              <a:ext uri="{FF2B5EF4-FFF2-40B4-BE49-F238E27FC236}">
                <a16:creationId xmlns:a16="http://schemas.microsoft.com/office/drawing/2014/main" xmlns="" id="{AF145386-6A18-A249-91FD-47A7A3E711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F39F0222-881C-6B43-B449-08A1855169DF}"/>
              </a:ext>
            </a:extLst>
          </p:cNvPr>
          <p:cNvSpPr/>
          <p:nvPr userDrawn="1"/>
        </p:nvSpPr>
        <p:spPr>
          <a:xfrm>
            <a:off x="8154256" y="1365251"/>
            <a:ext cx="3656744" cy="4873773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xmlns="" id="{89454A79-BF1D-E847-8001-B7EF4720E8E4}"/>
              </a:ext>
            </a:extLst>
          </p:cNvPr>
          <p:cNvSpPr/>
          <p:nvPr userDrawn="1"/>
        </p:nvSpPr>
        <p:spPr>
          <a:xfrm>
            <a:off x="8154256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xmlns="" id="{97029D1F-473A-304F-B972-2FF780DA55E9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8393187" y="1509360"/>
            <a:ext cx="3214168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499B0311-AEDE-1C49-A515-45BD6B955911}"/>
              </a:ext>
            </a:extLst>
          </p:cNvPr>
          <p:cNvSpPr/>
          <p:nvPr userDrawn="1"/>
        </p:nvSpPr>
        <p:spPr>
          <a:xfrm>
            <a:off x="4292028" y="1365251"/>
            <a:ext cx="3656744" cy="487377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Rectangle 17">
            <a:extLst>
              <a:ext uri="{FF2B5EF4-FFF2-40B4-BE49-F238E27FC236}">
                <a16:creationId xmlns:a16="http://schemas.microsoft.com/office/drawing/2014/main" xmlns="" id="{D6F633A8-43AA-5C4B-A7FC-573400F0154A}"/>
              </a:ext>
            </a:extLst>
          </p:cNvPr>
          <p:cNvSpPr/>
          <p:nvPr userDrawn="1"/>
        </p:nvSpPr>
        <p:spPr>
          <a:xfrm>
            <a:off x="4292028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xmlns="" id="{E287EB7E-1E39-1042-92B4-DB82AE1F5D14}"/>
              </a:ext>
            </a:extLst>
          </p:cNvPr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4497483" y="1509360"/>
            <a:ext cx="3268148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C93C28AE-6053-DE40-8DE8-4F549EAA2EE7}"/>
              </a:ext>
            </a:extLst>
          </p:cNvPr>
          <p:cNvSpPr/>
          <p:nvPr userDrawn="1"/>
        </p:nvSpPr>
        <p:spPr>
          <a:xfrm>
            <a:off x="380999" y="1365251"/>
            <a:ext cx="3656743" cy="487680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Rectangle 17">
            <a:extLst>
              <a:ext uri="{FF2B5EF4-FFF2-40B4-BE49-F238E27FC236}">
                <a16:creationId xmlns:a16="http://schemas.microsoft.com/office/drawing/2014/main" xmlns="" id="{83610DFA-7929-F14F-87AA-3A1E14906901}"/>
              </a:ext>
            </a:extLst>
          </p:cNvPr>
          <p:cNvSpPr/>
          <p:nvPr userDrawn="1"/>
        </p:nvSpPr>
        <p:spPr>
          <a:xfrm>
            <a:off x="381000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xmlns="" id="{E7E66EB3-7372-5A4F-9671-197FD51F4A49}"/>
              </a:ext>
            </a:extLst>
          </p:cNvPr>
          <p:cNvSpPr txBox="1">
            <a:spLocks noGrp="1"/>
          </p:cNvSpPr>
          <p:nvPr>
            <p:ph type="body" sz="quarter" idx="35" hasCustomPrompt="1"/>
          </p:nvPr>
        </p:nvSpPr>
        <p:spPr>
          <a:xfrm>
            <a:off x="615733" y="1509360"/>
            <a:ext cx="3216527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xmlns="" id="{EDDF5411-0810-7244-84E1-D8F87C5E991F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38E0D50-8505-5D45-9A84-87A2862F87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733" y="2301866"/>
            <a:ext cx="3216527" cy="3520989"/>
          </a:xfrm>
        </p:spPr>
        <p:txBody>
          <a:bodyPr/>
          <a:lstStyle>
            <a:lvl1pPr marL="0" marR="0" indent="0" algn="l" defTabSz="608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779A7EF-E136-6A4C-994C-967D49FE0D0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97483" y="2301867"/>
            <a:ext cx="3268148" cy="352098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8020B35-9F14-8241-A020-470FC4C23AE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93186" y="2301558"/>
            <a:ext cx="3214167" cy="352129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78484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White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C3BAD3E-FBFE-FD43-B4A6-56DD7578919F}"/>
              </a:ext>
            </a:extLst>
          </p:cNvPr>
          <p:cNvSpPr/>
          <p:nvPr userDrawn="1"/>
        </p:nvSpPr>
        <p:spPr>
          <a:xfrm>
            <a:off x="6240659" y="6134184"/>
            <a:ext cx="5565864" cy="1183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A9B57AA0-8AAA-3D43-AC78-6F8E5236AC38}"/>
              </a:ext>
            </a:extLst>
          </p:cNvPr>
          <p:cNvSpPr/>
          <p:nvPr userDrawn="1"/>
        </p:nvSpPr>
        <p:spPr>
          <a:xfrm>
            <a:off x="384311" y="6136256"/>
            <a:ext cx="5565865" cy="11835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8" name="Rectangle 3"/>
          <p:cNvSpPr/>
          <p:nvPr/>
        </p:nvSpPr>
        <p:spPr>
          <a:xfrm>
            <a:off x="384893" y="1380832"/>
            <a:ext cx="5565865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3" name="TextBox 22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87126" y="1551828"/>
            <a:ext cx="515554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xmlns="" id="{90A7769B-8A63-BA4D-BF74-BE01BB83B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xmlns="" id="{221EF4B3-7DC1-954C-B9A5-461BFBA0F6D5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1" name="Picture 9" descr="Picture 9">
            <a:extLst>
              <a:ext uri="{FF2B5EF4-FFF2-40B4-BE49-F238E27FC236}">
                <a16:creationId xmlns:a16="http://schemas.microsoft.com/office/drawing/2014/main" xmlns="" id="{57DBF45C-C242-E044-984F-D9BFFB396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xmlns="" id="{E6E0DAAF-7351-3540-B521-81C6BABCC910}"/>
              </a:ext>
            </a:extLst>
          </p:cNvPr>
          <p:cNvSpPr/>
          <p:nvPr userDrawn="1"/>
        </p:nvSpPr>
        <p:spPr>
          <a:xfrm>
            <a:off x="6241242" y="1374364"/>
            <a:ext cx="5565865" cy="4880243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xmlns="" id="{3E495647-27E7-5847-B9D3-C4AC887C708B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6448161" y="1544968"/>
            <a:ext cx="5217084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xmlns="" id="{5BC4BDCD-91D6-784C-ABB6-56B9C9FBDDF0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5E0EC5-BA15-2F43-8717-AF858C59C44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99156" y="2033607"/>
            <a:ext cx="5143515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4FE5A7D-E16E-CD41-BB8A-B295818F03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48161" y="2027328"/>
            <a:ext cx="5229114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9206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xmlns="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xmlns="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:a16="http://schemas.microsoft.com/office/drawing/2014/main" xmlns="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xmlns="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63BA92A-CEDC-7240-8AAE-68AD09AB07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201" y="1076837"/>
            <a:ext cx="5925928" cy="58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8199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White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940CA4A4-705C-ED4B-AF73-C2635086C551}"/>
              </a:ext>
            </a:extLst>
          </p:cNvPr>
          <p:cNvSpPr/>
          <p:nvPr userDrawn="1"/>
        </p:nvSpPr>
        <p:spPr>
          <a:xfrm>
            <a:off x="8152738" y="6134338"/>
            <a:ext cx="3655530" cy="118352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C3BAD3E-FBFE-FD43-B4A6-56DD7578919F}"/>
              </a:ext>
            </a:extLst>
          </p:cNvPr>
          <p:cNvSpPr/>
          <p:nvPr userDrawn="1"/>
        </p:nvSpPr>
        <p:spPr>
          <a:xfrm>
            <a:off x="4268231" y="6134337"/>
            <a:ext cx="3654370" cy="1183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A9B57AA0-8AAA-3D43-AC78-6F8E5236AC38}"/>
              </a:ext>
            </a:extLst>
          </p:cNvPr>
          <p:cNvSpPr/>
          <p:nvPr userDrawn="1"/>
        </p:nvSpPr>
        <p:spPr>
          <a:xfrm>
            <a:off x="384311" y="6136256"/>
            <a:ext cx="3654369" cy="11835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3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8" name="Rectangle 3"/>
          <p:cNvSpPr/>
          <p:nvPr/>
        </p:nvSpPr>
        <p:spPr>
          <a:xfrm>
            <a:off x="384894" y="1380832"/>
            <a:ext cx="3654370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3" name="TextBox 22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87127" y="1551828"/>
            <a:ext cx="324873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xmlns="" id="{90A7769B-8A63-BA4D-BF74-BE01BB83B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xmlns="" id="{221EF4B3-7DC1-954C-B9A5-461BFBA0F6D5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1" name="Picture 9" descr="Picture 9">
            <a:extLst>
              <a:ext uri="{FF2B5EF4-FFF2-40B4-BE49-F238E27FC236}">
                <a16:creationId xmlns:a16="http://schemas.microsoft.com/office/drawing/2014/main" xmlns="" id="{57DBF45C-C242-E044-984F-D9BFFB396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xmlns="" id="{E6E0DAAF-7351-3540-B521-81C6BABCC910}"/>
              </a:ext>
            </a:extLst>
          </p:cNvPr>
          <p:cNvSpPr/>
          <p:nvPr userDrawn="1"/>
        </p:nvSpPr>
        <p:spPr>
          <a:xfrm>
            <a:off x="4268815" y="1380831"/>
            <a:ext cx="3654370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xmlns="" id="{3E495647-27E7-5847-B9D3-C4AC887C708B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4472812" y="1544968"/>
            <a:ext cx="3308511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xmlns="" id="{C41E8E3D-22EF-0A4C-B048-75B9205ABEE1}"/>
              </a:ext>
            </a:extLst>
          </p:cNvPr>
          <p:cNvSpPr/>
          <p:nvPr userDrawn="1"/>
        </p:nvSpPr>
        <p:spPr>
          <a:xfrm>
            <a:off x="8152738" y="1380830"/>
            <a:ext cx="3654951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xmlns="" id="{A013ACE6-F4C7-B747-B08A-A02FBDE722BE}"/>
              </a:ext>
            </a:extLst>
          </p:cNvPr>
          <p:cNvSpPr txBox="1">
            <a:spLocks noGrp="1"/>
          </p:cNvSpPr>
          <p:nvPr>
            <p:ph type="body" sz="quarter" idx="40" hasCustomPrompt="1"/>
          </p:nvPr>
        </p:nvSpPr>
        <p:spPr>
          <a:xfrm>
            <a:off x="8295197" y="1549990"/>
            <a:ext cx="330967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xmlns="" id="{5BC4BDCD-91D6-784C-ABB6-56B9C9FBDDF0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5E0EC5-BA15-2F43-8717-AF858C59C44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99157" y="2033607"/>
            <a:ext cx="3248736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4FE5A7D-E16E-CD41-BB8A-B295818F03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72812" y="2027328"/>
            <a:ext cx="3320541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6C8FCBA-B93E-3345-91C8-58EEE39D0C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95197" y="2032350"/>
            <a:ext cx="3309676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9725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 algn="r"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46B577B-4C09-2A4E-9CC4-E7B92ADFB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8227029"/>
              </p:ext>
            </p:extLst>
          </p:nvPr>
        </p:nvGraphicFramePr>
        <p:xfrm>
          <a:off x="381000" y="1365250"/>
          <a:ext cx="11430006" cy="4572000"/>
        </p:xfrm>
        <a:graphic>
          <a:graphicData uri="http://schemas.openxmlformats.org/drawingml/2006/table">
            <a:tbl>
              <a:tblPr firstRow="1" firstCol="1" lastRow="1" bandCol="1"/>
              <a:tblGrid>
                <a:gridCol w="1632858">
                  <a:extLst>
                    <a:ext uri="{9D8B030D-6E8A-4147-A177-3AD203B41FA5}">
                      <a16:colId xmlns:a16="http://schemas.microsoft.com/office/drawing/2014/main" xmlns="" val="2891534833"/>
                    </a:ext>
                  </a:extLst>
                </a:gridCol>
                <a:gridCol w="1632858">
                  <a:extLst>
                    <a:ext uri="{9D8B030D-6E8A-4147-A177-3AD203B41FA5}">
                      <a16:colId xmlns:a16="http://schemas.microsoft.com/office/drawing/2014/main" xmlns="" val="1874733323"/>
                    </a:ext>
                  </a:extLst>
                </a:gridCol>
                <a:gridCol w="1632858">
                  <a:extLst>
                    <a:ext uri="{9D8B030D-6E8A-4147-A177-3AD203B41FA5}">
                      <a16:colId xmlns:a16="http://schemas.microsoft.com/office/drawing/2014/main" xmlns="" val="1150758101"/>
                    </a:ext>
                  </a:extLst>
                </a:gridCol>
                <a:gridCol w="1632858">
                  <a:extLst>
                    <a:ext uri="{9D8B030D-6E8A-4147-A177-3AD203B41FA5}">
                      <a16:colId xmlns:a16="http://schemas.microsoft.com/office/drawing/2014/main" xmlns="" val="2511354843"/>
                    </a:ext>
                  </a:extLst>
                </a:gridCol>
                <a:gridCol w="1632858">
                  <a:extLst>
                    <a:ext uri="{9D8B030D-6E8A-4147-A177-3AD203B41FA5}">
                      <a16:colId xmlns:a16="http://schemas.microsoft.com/office/drawing/2014/main" xmlns="" val="2790995359"/>
                    </a:ext>
                  </a:extLst>
                </a:gridCol>
                <a:gridCol w="1632858">
                  <a:extLst>
                    <a:ext uri="{9D8B030D-6E8A-4147-A177-3AD203B41FA5}">
                      <a16:colId xmlns:a16="http://schemas.microsoft.com/office/drawing/2014/main" xmlns="" val="2406346081"/>
                    </a:ext>
                  </a:extLst>
                </a:gridCol>
                <a:gridCol w="1632858">
                  <a:extLst>
                    <a:ext uri="{9D8B030D-6E8A-4147-A177-3AD203B41FA5}">
                      <a16:colId xmlns:a16="http://schemas.microsoft.com/office/drawing/2014/main" xmlns="" val="636478116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1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2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3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4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5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6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3139768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1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8C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529792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2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E2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822528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3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E53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4870287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4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7D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8264225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173340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162D6B9-CCDE-2A4A-A1E9-379CC307D484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412753" y="396029"/>
            <a:ext cx="1041399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Table headline goes here</a:t>
            </a:r>
          </a:p>
        </p:txBody>
      </p:sp>
      <p:pic>
        <p:nvPicPr>
          <p:cNvPr id="7" name="Picture 9" descr="Picture 9">
            <a:extLst>
              <a:ext uri="{FF2B5EF4-FFF2-40B4-BE49-F238E27FC236}">
                <a16:creationId xmlns:a16="http://schemas.microsoft.com/office/drawing/2014/main" xmlns="" id="{1B45F6EF-E31A-D046-906D-E4D574547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022C74-7251-434A-B2CE-383C8C06BFB1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412753" y="879920"/>
            <a:ext cx="1041399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4344960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636CFAC-14EB-2D49-8F0F-AB51E860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4182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48126B-9188-A64B-B9AF-16BDF193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1C941E5-90B1-9743-A698-FCEFDE139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434F14-97E3-184C-AB90-707484BDE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1853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7BDFAF-4469-3B4E-8D47-4C30FE04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1B4E02-66EC-AA41-AD1E-194E168E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F08F87-45C5-264D-8ABC-C986E4E5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7B08-D881-F249-801D-C6BB4B70ACC5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8BE863-6F78-254B-BAA7-A9CE27E0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18371D-0070-104C-A946-6EDD772D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663B0-5370-9140-98B5-B4B125FA7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926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2DD34507-30DD-004E-804B-46B8414070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1222" y="1132248"/>
            <a:ext cx="5814390" cy="5720175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269019512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63BA92A-CEDC-7240-8AAE-68AD09AB07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201" y="1076837"/>
            <a:ext cx="5925928" cy="58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7924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CDDCDC-5B69-834C-BC2A-645DB54A9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365" y="1839074"/>
            <a:ext cx="7591318" cy="50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9666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C4A3011-DE16-8849-99FF-1C5E4E18EB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401" y="1789878"/>
            <a:ext cx="7650823" cy="51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7617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F4EE3F4-B1E6-6E44-8729-B4054A09A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3496" y="294116"/>
            <a:ext cx="11016994" cy="73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4515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:a16="http://schemas.microsoft.com/office/drawing/2014/main" xmlns="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xmlns="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xmlns="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:a16="http://schemas.microsoft.com/office/drawing/2014/main" xmlns="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2CDDCDC-5B69-834C-BC2A-645DB54A9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365" y="1839074"/>
            <a:ext cx="7591318" cy="50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04035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27F91A1-88A7-8143-9B47-83706A35D8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3496" y="294116"/>
            <a:ext cx="11016994" cy="73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5872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D12521D-BB17-1E42-BBB5-CB201C1CE5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324" y="1596399"/>
            <a:ext cx="7974378" cy="53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2629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51E304B-BA23-F748-B58A-F9269AD25D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324" y="1596399"/>
            <a:ext cx="7974378" cy="53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1022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2115089-E8C6-9C4A-A7E7-9BB8F1E7E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0" r="7926" b="1439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2799298556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1E28F44-E777-6544-8ED3-65F3C79EF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481" y="-660400"/>
            <a:ext cx="12228277" cy="8123879"/>
          </a:xfrm>
          <a:prstGeom prst="rect">
            <a:avLst/>
          </a:prstGeom>
        </p:spPr>
      </p:pic>
      <p:pic>
        <p:nvPicPr>
          <p:cNvPr id="11" name="Picture 10" descr="Picture 8">
            <a:extLst>
              <a:ext uri="{FF2B5EF4-FFF2-40B4-BE49-F238E27FC236}">
                <a16:creationId xmlns="" xmlns:a16="http://schemas.microsoft.com/office/drawing/2014/main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="" xmlns:a16="http://schemas.microsoft.com/office/drawing/2014/main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="" xmlns:a16="http://schemas.microsoft.com/office/drawing/2014/main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217318976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8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D6C3F2-985F-7C44-A4B8-280002DB4812}"/>
              </a:ext>
            </a:extLst>
          </p:cNvPr>
          <p:cNvSpPr/>
          <p:nvPr userDrawn="1"/>
        </p:nvSpPr>
        <p:spPr>
          <a:xfrm>
            <a:off x="5640" y="2"/>
            <a:ext cx="12186360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8" descr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11"/>
          <p:cNvSpPr txBox="1"/>
          <p:nvPr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23" name="TextBox 13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E97E19C5-6998-0540-8B57-68203EA2B24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922522A4-A4E4-1941-A869-B6B2592B8C3B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80338347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8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Translating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science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into </a:t>
            </a:r>
            <a:r>
              <a:rPr sz="2400" b="1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global</a:t>
            </a:r>
            <a:r>
              <a:rPr sz="2400" dirty="0">
                <a:solidFill>
                  <a:srgbClr val="00558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="" xmlns:a16="http://schemas.microsoft.com/office/drawing/2014/main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="" xmlns:a16="http://schemas.microsoft.com/office/drawing/2014/main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9449228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30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98822" y="381000"/>
            <a:ext cx="10618428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48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103" name="Rectangle 31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302000" y="2421134"/>
            <a:ext cx="5588000" cy="2184124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lnSpc>
                <a:spcPct val="114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. </a:t>
            </a:r>
          </a:p>
        </p:txBody>
      </p:sp>
      <p:pic>
        <p:nvPicPr>
          <p:cNvPr id="8" name="Picture 9" descr="Picture 9">
            <a:extLst>
              <a:ext uri="{FF2B5EF4-FFF2-40B4-BE49-F238E27FC236}">
                <a16:creationId xmlns="" xmlns:a16="http://schemas.microsoft.com/office/drawing/2014/main" id="{42090CF3-8563-FE41-8F7F-54845507D2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CD6DFAC0-41F9-7C4E-BE20-46A2F2F49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57646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71B6451-C8D4-2A46-8DB2-AE52CE515748}"/>
              </a:ext>
            </a:extLst>
          </p:cNvPr>
          <p:cNvSpPr/>
          <p:nvPr userDrawn="1"/>
        </p:nvSpPr>
        <p:spPr>
          <a:xfrm>
            <a:off x="0" y="1"/>
            <a:ext cx="12192000" cy="6886574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873" y="381000"/>
            <a:ext cx="556127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2C8AAB89-E7DD-E04E-BD31-AB6B27C7F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FFFFFF"/>
                </a:solidFill>
              </a:rPr>
              <a:pPr/>
              <a:t>‹#›</a:t>
            </a:fld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="" xmlns:a16="http://schemas.microsoft.com/office/drawing/2014/main" id="{958ED046-6DA3-D347-9E05-C18AC3909D1A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="" xmlns:a16="http://schemas.microsoft.com/office/drawing/2014/main" id="{2C7A1849-20A1-7D49-8918-466B3E622566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11430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56579243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Picture 9">
            <a:extLst>
              <a:ext uri="{FF2B5EF4-FFF2-40B4-BE49-F238E27FC236}">
                <a16:creationId xmlns="" xmlns:a16="http://schemas.microsoft.com/office/drawing/2014/main" id="{42090CF3-8563-FE41-8F7F-54845507D2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13">
            <a:extLst>
              <a:ext uri="{FF2B5EF4-FFF2-40B4-BE49-F238E27FC236}">
                <a16:creationId xmlns="" xmlns:a16="http://schemas.microsoft.com/office/drawing/2014/main" id="{159B61E5-B230-5146-8311-9C4487D69CA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11430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="" xmlns:a16="http://schemas.microsoft.com/office/drawing/2014/main" id="{C9F869EB-83F0-524F-ADDE-D3018E2379FA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11430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="" xmlns:a16="http://schemas.microsoft.com/office/drawing/2014/main" id="{25916618-22FE-734A-A7FA-E8F9469DC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4201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xmlns="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xmlns="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:a16="http://schemas.microsoft.com/office/drawing/2014/main" xmlns="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xmlns="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C4A3011-DE16-8849-99FF-1C5E4E18EB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401" y="1789878"/>
            <a:ext cx="7650823" cy="51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84521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–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5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116" name="TextBox 8"/>
          <p:cNvSpPr txBox="1">
            <a:spLocks noGrp="1"/>
          </p:cNvSpPr>
          <p:nvPr>
            <p:ph type="body" sz="half" idx="15" hasCustomPrompt="1"/>
          </p:nvPr>
        </p:nvSpPr>
        <p:spPr>
          <a:xfrm>
            <a:off x="381000" y="1064809"/>
            <a:ext cx="10445750" cy="40788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 defTabSz="507751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tabLst/>
              <a:defRPr sz="1800" b="0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vel dictum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fermentum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 </a:t>
            </a:r>
            <a:r>
              <a:rPr lang="en-US" dirty="0" err="1"/>
              <a:t>suscipit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lorem ac, gravida est. Duis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at dictum.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non </a:t>
            </a:r>
            <a:r>
              <a:rPr lang="en-US" dirty="0" err="1"/>
              <a:t>elit</a:t>
            </a:r>
            <a:r>
              <a:rPr lang="en-US" dirty="0"/>
              <a:t> vel.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Etiam</a:t>
            </a:r>
            <a:r>
              <a:rPr lang="en-US" dirty="0"/>
              <a:t> vel </a:t>
            </a:r>
            <a:r>
              <a:rPr lang="en-US" dirty="0" err="1"/>
              <a:t>orci</a:t>
            </a:r>
            <a:r>
              <a:rPr lang="en-US" dirty="0"/>
              <a:t> diam.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et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Duis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nisi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. Maecenas non </a:t>
            </a:r>
            <a:r>
              <a:rPr lang="en-US" dirty="0" err="1"/>
              <a:t>massa</a:t>
            </a:r>
            <a:r>
              <a:rPr lang="en-US" dirty="0"/>
              <a:t> et lorem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in </a:t>
            </a:r>
            <a:r>
              <a:rPr lang="en-US" dirty="0" err="1"/>
              <a:t>tellus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libero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 Integer id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marL="228388" indent="-228388" defTabSz="609325">
              <a:lnSpc>
                <a:spcPct val="114000"/>
              </a:lnSpc>
              <a:spcBef>
                <a:spcPts val="0"/>
              </a:spcBef>
              <a:buSzPct val="100000"/>
              <a:buFont typeface="Arial"/>
              <a:buChar char="•"/>
              <a:defRPr sz="1800" b="0">
                <a:solidFill>
                  <a:srgbClr val="1C1C1C"/>
                </a:solidFill>
              </a:defRPr>
            </a:pPr>
            <a:r>
              <a:rPr lang="en-US" dirty="0"/>
              <a:t>Nunc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at. </a:t>
            </a:r>
            <a:r>
              <a:rPr lang="en-US" dirty="0" err="1"/>
              <a:t>Nulla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magna. Nunc </a:t>
            </a:r>
            <a:r>
              <a:rPr lang="en-US" dirty="0" err="1"/>
              <a:t>tincidunt</a:t>
            </a:r>
            <a:r>
              <a:rPr lang="en-US" dirty="0"/>
              <a:t> vel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.</a:t>
            </a:r>
          </a:p>
        </p:txBody>
      </p:sp>
      <p:pic>
        <p:nvPicPr>
          <p:cNvPr id="117" name="Picture 9" descr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A4B0BBB6-11D8-2D40-A83B-B156F0DE4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6480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Para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781A47D-490A-134A-B952-EC69B9987A7E}"/>
              </a:ext>
            </a:extLst>
          </p:cNvPr>
          <p:cNvSpPr/>
          <p:nvPr userDrawn="1"/>
        </p:nvSpPr>
        <p:spPr>
          <a:xfrm>
            <a:off x="11" y="6622195"/>
            <a:ext cx="12191999" cy="107523"/>
          </a:xfrm>
          <a:prstGeom prst="rect">
            <a:avLst/>
          </a:prstGeom>
          <a:solidFill>
            <a:srgbClr val="0160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solidFill>
                <a:srgbClr val="FFFFFF"/>
              </a:solidFill>
            </a:endParaRPr>
          </a:p>
        </p:txBody>
      </p:sp>
      <p:sp>
        <p:nvSpPr>
          <p:cNvPr id="148" name="TextBox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49203" y="414867"/>
            <a:ext cx="2201517" cy="738664"/>
          </a:xfrm>
          <a:prstGeom prst="rect">
            <a:avLst/>
          </a:prstGeom>
        </p:spPr>
        <p:txBody>
          <a:bodyPr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149" name="TextBox 6"/>
          <p:cNvSpPr txBox="1">
            <a:spLocks noGrp="1"/>
          </p:cNvSpPr>
          <p:nvPr>
            <p:ph type="body" sz="half" idx="14" hasCustomPrompt="1"/>
          </p:nvPr>
        </p:nvSpPr>
        <p:spPr>
          <a:xfrm>
            <a:off x="2799259" y="405494"/>
            <a:ext cx="5746908" cy="5750162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507751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lvl1pPr>
          </a:lstStyle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/>
          </a:p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endParaRPr lang="en-US" dirty="0"/>
          </a:p>
          <a:p>
            <a:pPr defTabSz="609325">
              <a:lnSpc>
                <a:spcPct val="114000"/>
              </a:lnSpc>
              <a:spcBef>
                <a:spcPts val="0"/>
              </a:spcBef>
              <a:defRPr sz="1800" b="0">
                <a:solidFill>
                  <a:srgbClr val="1C1C1C"/>
                </a:solidFill>
              </a:defRPr>
            </a:pP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porro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dolorem</a:t>
            </a:r>
            <a:r>
              <a:rPr lang="en-US" dirty="0"/>
              <a:t> ipsum </a:t>
            </a:r>
            <a:r>
              <a:rPr lang="en-US" dirty="0" err="1"/>
              <a:t>quia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, </a:t>
            </a:r>
            <a:r>
              <a:rPr lang="en-US" dirty="0" err="1"/>
              <a:t>adipisci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non </a:t>
            </a:r>
            <a:r>
              <a:rPr lang="en-US" dirty="0" err="1"/>
              <a:t>numquam</a:t>
            </a:r>
            <a:r>
              <a:rPr lang="en-US" dirty="0"/>
              <a:t> </a:t>
            </a:r>
            <a:r>
              <a:rPr lang="en-US" dirty="0" err="1"/>
              <a:t>eius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tempora</a:t>
            </a:r>
            <a:r>
              <a:rPr lang="en-US" dirty="0"/>
              <a:t> </a:t>
            </a:r>
            <a:r>
              <a:rPr lang="en-US" dirty="0" err="1"/>
              <a:t>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corporis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,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commodi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?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iure</a:t>
            </a:r>
            <a:r>
              <a:rPr lang="en-US" dirty="0"/>
              <a:t> </a:t>
            </a:r>
            <a:r>
              <a:rPr lang="en-US" dirty="0" err="1"/>
              <a:t>reprehenderit</a:t>
            </a:r>
            <a:r>
              <a:rPr lang="en-US" dirty="0"/>
              <a:t> qui in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nihil </a:t>
            </a:r>
            <a:r>
              <a:rPr lang="en-US" dirty="0" err="1"/>
              <a:t>molestiae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qui </a:t>
            </a:r>
            <a:r>
              <a:rPr lang="en-US" dirty="0" err="1"/>
              <a:t>dolorem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quo </a:t>
            </a:r>
            <a:r>
              <a:rPr lang="en-US" dirty="0" err="1"/>
              <a:t>voluptas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?</a:t>
            </a:r>
          </a:p>
        </p:txBody>
      </p:sp>
      <p:sp>
        <p:nvSpPr>
          <p:cNvPr id="10" name="Rectangle 26">
            <a:extLst>
              <a:ext uri="{FF2B5EF4-FFF2-40B4-BE49-F238E27FC236}">
                <a16:creationId xmlns="" xmlns:a16="http://schemas.microsoft.com/office/drawing/2014/main" id="{33AEFE93-DD0D-F545-ADE1-0FF18A09B798}"/>
              </a:ext>
            </a:extLst>
          </p:cNvPr>
          <p:cNvSpPr/>
          <p:nvPr userDrawn="1"/>
        </p:nvSpPr>
        <p:spPr>
          <a:xfrm>
            <a:off x="2" y="6792691"/>
            <a:ext cx="12192001" cy="82244"/>
          </a:xfrm>
          <a:prstGeom prst="rect">
            <a:avLst/>
          </a:prstGeom>
          <a:solidFill>
            <a:srgbClr val="00B5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Helvetica Neue Regular" panose="02000503000000020004" pitchFamily="2" charset="0"/>
              <a:ea typeface="Helvetica Neue Regular" panose="02000503000000020004" pitchFamily="2" charset="0"/>
              <a:cs typeface="Helvetica Neue Regular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3ECC99C-C6F7-5640-AC21-0B9B1093049A}"/>
              </a:ext>
            </a:extLst>
          </p:cNvPr>
          <p:cNvSpPr/>
          <p:nvPr userDrawn="1"/>
        </p:nvSpPr>
        <p:spPr>
          <a:xfrm>
            <a:off x="9189452" y="1"/>
            <a:ext cx="3010177" cy="6868744"/>
          </a:xfrm>
          <a:prstGeom prst="rect">
            <a:avLst/>
          </a:prstGeom>
          <a:gradFill flip="none" rotWithShape="1">
            <a:gsLst>
              <a:gs pos="82000">
                <a:srgbClr val="00558C"/>
              </a:gs>
              <a:gs pos="0">
                <a:srgbClr val="00B5E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>
              <a:solidFill>
                <a:srgbClr val="FFFFFF"/>
              </a:solidFill>
            </a:endParaRPr>
          </a:p>
        </p:txBody>
      </p:sp>
      <p:pic>
        <p:nvPicPr>
          <p:cNvPr id="9" name="Picture 25" descr="Picture 25">
            <a:extLst>
              <a:ext uri="{FF2B5EF4-FFF2-40B4-BE49-F238E27FC236}">
                <a16:creationId xmlns="" xmlns:a16="http://schemas.microsoft.com/office/drawing/2014/main" id="{7A2931A2-00E8-B54A-AEA9-EE11B120CD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4873" y="381000"/>
            <a:ext cx="556127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 Placeholder 2">
            <a:extLst>
              <a:ext uri="{FF2B5EF4-FFF2-40B4-BE49-F238E27FC236}">
                <a16:creationId xmlns="" xmlns:a16="http://schemas.microsoft.com/office/drawing/2014/main" id="{0FAF74E1-1CC9-3B4A-B01B-5715FBB37CF0}"/>
              </a:ext>
            </a:extLst>
          </p:cNvPr>
          <p:cNvSpPr txBox="1">
            <a:spLocks/>
          </p:cNvSpPr>
          <p:nvPr userDrawn="1"/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defPPr marL="0" marR="0" indent="0" algn="l" defTabSz="109728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6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0" marR="0" indent="731190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462381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2193572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924762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655954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4387144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5118335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5849526" algn="l" defTabSz="7311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60" b="0" i="0" u="none" strike="noStrike" cap="none" spc="0" normalizeH="0" baseline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67D59D72-28F2-8145-A24E-B1E33F367397}" type="slidenum">
              <a:rPr lang="en-US" sz="1050" smtClean="0">
                <a:solidFill>
                  <a:srgbClr val="FFFFFF"/>
                </a:solidFill>
              </a:rPr>
              <a:pPr/>
              <a:t>‹#›</a:t>
            </a:fld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92222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or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">
            <a:extLst>
              <a:ext uri="{FF2B5EF4-FFF2-40B4-BE49-F238E27FC236}">
                <a16:creationId xmlns="" xmlns:a16="http://schemas.microsoft.com/office/drawing/2014/main" id="{6F1AA4A4-4666-0242-9DC9-9987F277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="" xmlns:a16="http://schemas.microsoft.com/office/drawing/2014/main" id="{5793AA17-F36E-D94C-8606-FFDB369B42DC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8" name="Picture 9" descr="Picture 9">
            <a:extLst>
              <a:ext uri="{FF2B5EF4-FFF2-40B4-BE49-F238E27FC236}">
                <a16:creationId xmlns="" xmlns:a16="http://schemas.microsoft.com/office/drawing/2014/main" id="{AF145386-6A18-A249-91FD-47A7A3E711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F39F0222-881C-6B43-B449-08A1855169DF}"/>
              </a:ext>
            </a:extLst>
          </p:cNvPr>
          <p:cNvSpPr/>
          <p:nvPr userDrawn="1"/>
        </p:nvSpPr>
        <p:spPr>
          <a:xfrm>
            <a:off x="8154256" y="1365251"/>
            <a:ext cx="3656744" cy="4873773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="" xmlns:a16="http://schemas.microsoft.com/office/drawing/2014/main" id="{89454A79-BF1D-E847-8001-B7EF4720E8E4}"/>
              </a:ext>
            </a:extLst>
          </p:cNvPr>
          <p:cNvSpPr/>
          <p:nvPr userDrawn="1"/>
        </p:nvSpPr>
        <p:spPr>
          <a:xfrm>
            <a:off x="8154256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27">
            <a:extLst>
              <a:ext uri="{FF2B5EF4-FFF2-40B4-BE49-F238E27FC236}">
                <a16:creationId xmlns="" xmlns:a16="http://schemas.microsoft.com/office/drawing/2014/main" id="{97029D1F-473A-304F-B972-2FF780DA55E9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8393187" y="1509360"/>
            <a:ext cx="3214168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499B0311-AEDE-1C49-A515-45BD6B955911}"/>
              </a:ext>
            </a:extLst>
          </p:cNvPr>
          <p:cNvSpPr/>
          <p:nvPr userDrawn="1"/>
        </p:nvSpPr>
        <p:spPr>
          <a:xfrm>
            <a:off x="4292028" y="1365251"/>
            <a:ext cx="3656744" cy="487377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Rectangle 17">
            <a:extLst>
              <a:ext uri="{FF2B5EF4-FFF2-40B4-BE49-F238E27FC236}">
                <a16:creationId xmlns="" xmlns:a16="http://schemas.microsoft.com/office/drawing/2014/main" id="{D6F633A8-43AA-5C4B-A7FC-573400F0154A}"/>
              </a:ext>
            </a:extLst>
          </p:cNvPr>
          <p:cNvSpPr/>
          <p:nvPr userDrawn="1"/>
        </p:nvSpPr>
        <p:spPr>
          <a:xfrm>
            <a:off x="4292028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27">
            <a:extLst>
              <a:ext uri="{FF2B5EF4-FFF2-40B4-BE49-F238E27FC236}">
                <a16:creationId xmlns="" xmlns:a16="http://schemas.microsoft.com/office/drawing/2014/main" id="{E287EB7E-1E39-1042-92B4-DB82AE1F5D14}"/>
              </a:ext>
            </a:extLst>
          </p:cNvPr>
          <p:cNvSpPr txBox="1">
            <a:spLocks noGrp="1"/>
          </p:cNvSpPr>
          <p:nvPr>
            <p:ph type="body" sz="quarter" idx="32" hasCustomPrompt="1"/>
          </p:nvPr>
        </p:nvSpPr>
        <p:spPr>
          <a:xfrm>
            <a:off x="4497483" y="1509360"/>
            <a:ext cx="3268148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C93C28AE-6053-DE40-8DE8-4F549EAA2EE7}"/>
              </a:ext>
            </a:extLst>
          </p:cNvPr>
          <p:cNvSpPr/>
          <p:nvPr userDrawn="1"/>
        </p:nvSpPr>
        <p:spPr>
          <a:xfrm>
            <a:off x="380999" y="1365251"/>
            <a:ext cx="3656743" cy="487680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Rectangle 17">
            <a:extLst>
              <a:ext uri="{FF2B5EF4-FFF2-40B4-BE49-F238E27FC236}">
                <a16:creationId xmlns="" xmlns:a16="http://schemas.microsoft.com/office/drawing/2014/main" id="{83610DFA-7929-F14F-87AA-3A1E14906901}"/>
              </a:ext>
            </a:extLst>
          </p:cNvPr>
          <p:cNvSpPr/>
          <p:nvPr userDrawn="1"/>
        </p:nvSpPr>
        <p:spPr>
          <a:xfrm>
            <a:off x="381000" y="2015768"/>
            <a:ext cx="3656744" cy="410490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="" xmlns:a16="http://schemas.microsoft.com/office/drawing/2014/main" id="{E7E66EB3-7372-5A4F-9671-197FD51F4A49}"/>
              </a:ext>
            </a:extLst>
          </p:cNvPr>
          <p:cNvSpPr txBox="1">
            <a:spLocks noGrp="1"/>
          </p:cNvSpPr>
          <p:nvPr>
            <p:ph type="body" sz="quarter" idx="35" hasCustomPrompt="1"/>
          </p:nvPr>
        </p:nvSpPr>
        <p:spPr>
          <a:xfrm>
            <a:off x="615733" y="1509360"/>
            <a:ext cx="3216527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="" xmlns:a16="http://schemas.microsoft.com/office/drawing/2014/main" id="{EDDF5411-0810-7244-84E1-D8F87C5E991F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38E0D50-8505-5D45-9A84-87A2862F87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733" y="2301866"/>
            <a:ext cx="3216527" cy="3520989"/>
          </a:xfrm>
        </p:spPr>
        <p:txBody>
          <a:bodyPr/>
          <a:lstStyle>
            <a:lvl1pPr marL="0" marR="0" indent="0" algn="l" defTabSz="608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779A7EF-E136-6A4C-994C-967D49FE0D0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97483" y="2301867"/>
            <a:ext cx="3268148" cy="352098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8020B35-9F14-8241-A020-470FC4C23AE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93186" y="2301558"/>
            <a:ext cx="3214167" cy="352129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8508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White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C3BAD3E-FBFE-FD43-B4A6-56DD7578919F}"/>
              </a:ext>
            </a:extLst>
          </p:cNvPr>
          <p:cNvSpPr/>
          <p:nvPr userDrawn="1"/>
        </p:nvSpPr>
        <p:spPr>
          <a:xfrm>
            <a:off x="6240659" y="6134184"/>
            <a:ext cx="5565864" cy="1183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9B57AA0-8AAA-3D43-AC78-6F8E5236AC38}"/>
              </a:ext>
            </a:extLst>
          </p:cNvPr>
          <p:cNvSpPr/>
          <p:nvPr userDrawn="1"/>
        </p:nvSpPr>
        <p:spPr>
          <a:xfrm>
            <a:off x="384311" y="6136256"/>
            <a:ext cx="5565865" cy="11835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8" name="Rectangle 3"/>
          <p:cNvSpPr/>
          <p:nvPr/>
        </p:nvSpPr>
        <p:spPr>
          <a:xfrm>
            <a:off x="384893" y="1380832"/>
            <a:ext cx="5565865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3" name="TextBox 22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87126" y="1551828"/>
            <a:ext cx="515554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="" xmlns:a16="http://schemas.microsoft.com/office/drawing/2014/main" id="{90A7769B-8A63-BA4D-BF74-BE01BB83B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="" xmlns:a16="http://schemas.microsoft.com/office/drawing/2014/main" id="{221EF4B3-7DC1-954C-B9A5-461BFBA0F6D5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1" name="Picture 9" descr="Picture 9">
            <a:extLst>
              <a:ext uri="{FF2B5EF4-FFF2-40B4-BE49-F238E27FC236}">
                <a16:creationId xmlns="" xmlns:a16="http://schemas.microsoft.com/office/drawing/2014/main" id="{57DBF45C-C242-E044-984F-D9BFFB396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">
            <a:extLst>
              <a:ext uri="{FF2B5EF4-FFF2-40B4-BE49-F238E27FC236}">
                <a16:creationId xmlns="" xmlns:a16="http://schemas.microsoft.com/office/drawing/2014/main" id="{E6E0DAAF-7351-3540-B521-81C6BABCC910}"/>
              </a:ext>
            </a:extLst>
          </p:cNvPr>
          <p:cNvSpPr/>
          <p:nvPr userDrawn="1"/>
        </p:nvSpPr>
        <p:spPr>
          <a:xfrm>
            <a:off x="6241242" y="1374364"/>
            <a:ext cx="5565865" cy="4880243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="" xmlns:a16="http://schemas.microsoft.com/office/drawing/2014/main" id="{3E495647-27E7-5847-B9D3-C4AC887C708B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6448161" y="1544968"/>
            <a:ext cx="5217084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="" xmlns:a16="http://schemas.microsoft.com/office/drawing/2014/main" id="{5BC4BDCD-91D6-784C-ABB6-56B9C9FBDDF0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5E0EC5-BA15-2F43-8717-AF858C59C44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99156" y="2033607"/>
            <a:ext cx="5143515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FE5A7D-E16E-CD41-BB8A-B295818F03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48161" y="2027328"/>
            <a:ext cx="5229114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71365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White Vertical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940CA4A4-705C-ED4B-AF73-C2635086C551}"/>
              </a:ext>
            </a:extLst>
          </p:cNvPr>
          <p:cNvSpPr/>
          <p:nvPr userDrawn="1"/>
        </p:nvSpPr>
        <p:spPr>
          <a:xfrm>
            <a:off x="8152738" y="6134338"/>
            <a:ext cx="3655530" cy="118352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C3BAD3E-FBFE-FD43-B4A6-56DD7578919F}"/>
              </a:ext>
            </a:extLst>
          </p:cNvPr>
          <p:cNvSpPr/>
          <p:nvPr userDrawn="1"/>
        </p:nvSpPr>
        <p:spPr>
          <a:xfrm>
            <a:off x="4268231" y="6134337"/>
            <a:ext cx="3654370" cy="11835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9B57AA0-8AAA-3D43-AC78-6F8E5236AC38}"/>
              </a:ext>
            </a:extLst>
          </p:cNvPr>
          <p:cNvSpPr/>
          <p:nvPr userDrawn="1"/>
        </p:nvSpPr>
        <p:spPr>
          <a:xfrm>
            <a:off x="384311" y="6136256"/>
            <a:ext cx="3654369" cy="118352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endParaRPr lang="en-US" sz="3196" kern="1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8" name="Rectangle 3"/>
          <p:cNvSpPr/>
          <p:nvPr/>
        </p:nvSpPr>
        <p:spPr>
          <a:xfrm>
            <a:off x="384894" y="1380832"/>
            <a:ext cx="3654370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3" name="TextBox 22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87127" y="1551828"/>
            <a:ext cx="324873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="" xmlns:a16="http://schemas.microsoft.com/office/drawing/2014/main" id="{90A7769B-8A63-BA4D-BF74-BE01BB83B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="" xmlns:a16="http://schemas.microsoft.com/office/drawing/2014/main" id="{221EF4B3-7DC1-954C-B9A5-461BFBA0F6D5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381000" y="396030"/>
            <a:ext cx="10445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pic>
        <p:nvPicPr>
          <p:cNvPr id="31" name="Picture 9" descr="Picture 9">
            <a:extLst>
              <a:ext uri="{FF2B5EF4-FFF2-40B4-BE49-F238E27FC236}">
                <a16:creationId xmlns="" xmlns:a16="http://schemas.microsoft.com/office/drawing/2014/main" id="{57DBF45C-C242-E044-984F-D9BFFB396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">
            <a:extLst>
              <a:ext uri="{FF2B5EF4-FFF2-40B4-BE49-F238E27FC236}">
                <a16:creationId xmlns="" xmlns:a16="http://schemas.microsoft.com/office/drawing/2014/main" id="{E6E0DAAF-7351-3540-B521-81C6BABCC910}"/>
              </a:ext>
            </a:extLst>
          </p:cNvPr>
          <p:cNvSpPr/>
          <p:nvPr userDrawn="1"/>
        </p:nvSpPr>
        <p:spPr>
          <a:xfrm>
            <a:off x="4268815" y="1380831"/>
            <a:ext cx="3654370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="" xmlns:a16="http://schemas.microsoft.com/office/drawing/2014/main" id="{3E495647-27E7-5847-B9D3-C4AC887C708B}"/>
              </a:ext>
            </a:extLst>
          </p:cNvPr>
          <p:cNvSpPr txBox="1">
            <a:spLocks noGrp="1"/>
          </p:cNvSpPr>
          <p:nvPr>
            <p:ph type="body" sz="quarter" idx="38" hasCustomPrompt="1"/>
          </p:nvPr>
        </p:nvSpPr>
        <p:spPr>
          <a:xfrm>
            <a:off x="4472812" y="1544968"/>
            <a:ext cx="3308511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44" name="Rectangle 3">
            <a:extLst>
              <a:ext uri="{FF2B5EF4-FFF2-40B4-BE49-F238E27FC236}">
                <a16:creationId xmlns="" xmlns:a16="http://schemas.microsoft.com/office/drawing/2014/main" id="{C41E8E3D-22EF-0A4C-B048-75B9205ABEE1}"/>
              </a:ext>
            </a:extLst>
          </p:cNvPr>
          <p:cNvSpPr/>
          <p:nvPr userDrawn="1"/>
        </p:nvSpPr>
        <p:spPr>
          <a:xfrm>
            <a:off x="8152738" y="1380830"/>
            <a:ext cx="3654951" cy="4873776"/>
          </a:xfrm>
          <a:prstGeom prst="rect">
            <a:avLst/>
          </a:prstGeom>
          <a:noFill/>
          <a:ln w="9525" cap="flat">
            <a:solidFill>
              <a:srgbClr val="555555"/>
            </a:solidFill>
            <a:prstDash val="solid"/>
            <a:round/>
          </a:ln>
          <a:effectLst/>
        </p:spPr>
        <p:txBody>
          <a:bodyPr wrap="square" lIns="38099" tIns="38099" rIns="38099" bIns="38099" numCol="1" anchor="ctr">
            <a:noAutofit/>
          </a:bodyPr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22">
            <a:extLst>
              <a:ext uri="{FF2B5EF4-FFF2-40B4-BE49-F238E27FC236}">
                <a16:creationId xmlns="" xmlns:a16="http://schemas.microsoft.com/office/drawing/2014/main" id="{A013ACE6-F4C7-B747-B08A-A02FBDE722BE}"/>
              </a:ext>
            </a:extLst>
          </p:cNvPr>
          <p:cNvSpPr txBox="1">
            <a:spLocks noGrp="1"/>
          </p:cNvSpPr>
          <p:nvPr>
            <p:ph type="body" sz="quarter" idx="40" hasCustomPrompt="1"/>
          </p:nvPr>
        </p:nvSpPr>
        <p:spPr>
          <a:xfrm>
            <a:off x="8295197" y="1549990"/>
            <a:ext cx="3309676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18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="" xmlns:a16="http://schemas.microsoft.com/office/drawing/2014/main" id="{5BC4BDCD-91D6-784C-ABB6-56B9C9FBDDF0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381001" y="879920"/>
            <a:ext cx="104457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5E0EC5-BA15-2F43-8717-AF858C59C44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99157" y="2033607"/>
            <a:ext cx="3248736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FE5A7D-E16E-CD41-BB8A-B295818F03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72812" y="2027328"/>
            <a:ext cx="3320541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6C8FCBA-B93E-3345-91C8-58EEE39D0C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95197" y="2032350"/>
            <a:ext cx="3309676" cy="3974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977416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 algn="r"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E46B577B-4C09-2A4E-9CC4-E7B92ADFB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28775924"/>
              </p:ext>
            </p:extLst>
          </p:nvPr>
        </p:nvGraphicFramePr>
        <p:xfrm>
          <a:off x="381000" y="1365250"/>
          <a:ext cx="11430006" cy="4572000"/>
        </p:xfrm>
        <a:graphic>
          <a:graphicData uri="http://schemas.openxmlformats.org/drawingml/2006/table">
            <a:tbl>
              <a:tblPr firstRow="1" firstCol="1" lastRow="1" bandCol="1"/>
              <a:tblGrid>
                <a:gridCol w="1632858">
                  <a:extLst>
                    <a:ext uri="{9D8B030D-6E8A-4147-A177-3AD203B41FA5}">
                      <a16:colId xmlns="" xmlns:a16="http://schemas.microsoft.com/office/drawing/2014/main" val="289153483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187473332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1150758101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511354843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790995359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2406346081"/>
                    </a:ext>
                  </a:extLst>
                </a:gridCol>
                <a:gridCol w="1632858">
                  <a:extLst>
                    <a:ext uri="{9D8B030D-6E8A-4147-A177-3AD203B41FA5}">
                      <a16:colId xmlns="" xmlns:a16="http://schemas.microsoft.com/office/drawing/2014/main" val="636478116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1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2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3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4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5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Column 6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93139768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1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8C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529792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2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E2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822528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3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0E53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24870287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</a:rPr>
                        <a:t>Row 4</a:t>
                      </a: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7D"/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8264225"/>
                  </a:ext>
                </a:extLst>
              </a:tr>
              <a:tr h="762000"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1pPr>
                      <a:lvl2pPr marL="0" marR="0" indent="60932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2pPr>
                      <a:lvl3pPr marL="0" marR="0" indent="1218651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3pPr>
                      <a:lvl4pPr marL="0" marR="0" indent="1827977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4pPr>
                      <a:lvl5pPr marL="0" marR="0" indent="2437302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5pPr>
                      <a:lvl6pPr marL="0" marR="0" indent="3046628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6pPr>
                      <a:lvl7pPr marL="0" marR="0" indent="3655953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7pPr>
                      <a:lvl8pPr marL="0" marR="0" indent="4265279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8pPr>
                      <a:lvl9pPr marL="0" marR="0" indent="4874605" algn="l" defTabSz="609325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1" i="0" u="none" strike="noStrike" cap="none" spc="0" baseline="0">
                          <a:solidFill>
                            <a:schemeClr val="lt1"/>
                          </a:solidFill>
                          <a:uFillTx/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9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121807" marR="121807" marT="60904" marB="609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>
                        <a:lumMod val="2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7173340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162D6B9-CCDE-2A4A-A1E9-379CC307D484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412753" y="396029"/>
            <a:ext cx="1041399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400" b="1" i="0">
                <a:solidFill>
                  <a:srgbClr val="1C1C1C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Table headline goes here</a:t>
            </a:r>
          </a:p>
        </p:txBody>
      </p:sp>
      <p:pic>
        <p:nvPicPr>
          <p:cNvPr id="7" name="Picture 9" descr="Picture 9">
            <a:extLst>
              <a:ext uri="{FF2B5EF4-FFF2-40B4-BE49-F238E27FC236}">
                <a16:creationId xmlns="" xmlns:a16="http://schemas.microsoft.com/office/drawing/2014/main" id="{1B45F6EF-E31A-D046-906D-E4D574547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120" y="381000"/>
            <a:ext cx="563880" cy="49892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022C74-7251-434A-B2CE-383C8C06BFB1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412753" y="879920"/>
            <a:ext cx="1041399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defTabSz="609301">
              <a:spcBef>
                <a:spcPts val="0"/>
              </a:spcBef>
              <a:defRPr sz="2000" b="1" i="0">
                <a:solidFill>
                  <a:srgbClr val="00B5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6748282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636CFAC-14EB-2D49-8F0F-AB51E860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661556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48126B-9188-A64B-B9AF-16BDF193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1C941E5-90B1-9743-A698-FCEFDE139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434F14-97E3-184C-AB90-707484BDE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65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7BDFAF-4469-3B4E-8D47-4C30FE04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1B4E02-66EC-AA41-AD1E-194E168E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7F08F87-45C5-264D-8ABC-C986E4E5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7B08-D881-F249-801D-C6BB4B70ACC5}" type="datetime1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8BE863-6F78-254B-BAA7-A9CE27E0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18371D-0070-104C-A946-6EDD772D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663B0-5370-9140-98B5-B4B125FA73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5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:a16="http://schemas.microsoft.com/office/drawing/2014/main" xmlns="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xmlns="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xmlns="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:a16="http://schemas.microsoft.com/office/drawing/2014/main" xmlns="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F4EE3F4-B1E6-6E44-8729-B4054A09A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3496" y="294116"/>
            <a:ext cx="11016994" cy="73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083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xmlns="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xmlns="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:a16="http://schemas.microsoft.com/office/drawing/2014/main" xmlns="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xmlns="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27F91A1-88A7-8143-9B47-83706A35D8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3496" y="294116"/>
            <a:ext cx="11016994" cy="73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749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C4865A7-4ADD-D34C-BA9A-3D2DCC5E57A5}"/>
              </a:ext>
            </a:extLst>
          </p:cNvPr>
          <p:cNvSpPr/>
          <p:nvPr userDrawn="1"/>
        </p:nvSpPr>
        <p:spPr>
          <a:xfrm>
            <a:off x="-198783" y="0"/>
            <a:ext cx="12390783" cy="6858001"/>
          </a:xfrm>
          <a:prstGeom prst="rect">
            <a:avLst/>
          </a:prstGeom>
          <a:gradFill flip="none" rotWithShape="1">
            <a:gsLst>
              <a:gs pos="57000">
                <a:srgbClr val="00558C"/>
              </a:gs>
              <a:gs pos="0">
                <a:srgbClr val="00B5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Picture 8">
            <a:extLst>
              <a:ext uri="{FF2B5EF4-FFF2-40B4-BE49-F238E27FC236}">
                <a16:creationId xmlns:a16="http://schemas.microsoft.com/office/drawing/2014/main" xmlns="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xmlns="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xmlns="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:a16="http://schemas.microsoft.com/office/drawing/2014/main" xmlns="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D12521D-BB17-1E42-BBB5-CB201C1CE5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324" y="1596399"/>
            <a:ext cx="7974378" cy="53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9326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942018C-F3A1-414A-B79B-C48A2873F218}"/>
              </a:ext>
            </a:extLst>
          </p:cNvPr>
          <p:cNvSpPr/>
          <p:nvPr userDrawn="1"/>
        </p:nvSpPr>
        <p:spPr>
          <a:xfrm>
            <a:off x="0" y="3222797"/>
            <a:ext cx="12192000" cy="44627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0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1C1C1C"/>
              </a:solidFill>
              <a:effectLst/>
              <a:uFillTx/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4236"/>
            <a:ext cx="1114425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xmlns="" id="{824FD801-D1EB-9F4A-A382-0D6F39D95E67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xmlns="" id="{2C540C73-A721-9D40-B59E-84EFA69A7B2B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13" name="PDP Funders Meeting | June 7, 2019">
            <a:extLst>
              <a:ext uri="{FF2B5EF4-FFF2-40B4-BE49-F238E27FC236}">
                <a16:creationId xmlns:a16="http://schemas.microsoft.com/office/drawing/2014/main" xmlns="" id="{777FF1E6-B1B7-2F47-9C9E-3DE06AF5104E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xmlns="" id="{478D62FA-50A9-3A47-8280-F6301774B93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51E304B-BA23-F748-B58A-F9269AD25D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324" y="1596399"/>
            <a:ext cx="7974378" cy="53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427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2115089-E8C6-9C4A-A7E7-9BB8F1E7E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0" r="7926" b="1439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1" name="Picture 10" descr="Picture 8">
            <a:extLst>
              <a:ext uri="{FF2B5EF4-FFF2-40B4-BE49-F238E27FC236}">
                <a16:creationId xmlns:a16="http://schemas.microsoft.com/office/drawing/2014/main" xmlns="" id="{144CA5E5-4F2B-2243-9718-809BEA7601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381000"/>
            <a:ext cx="1113312" cy="991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32896C4D-2714-5148-BBDA-F6AAAA09BAFC}"/>
              </a:ext>
            </a:extLst>
          </p:cNvPr>
          <p:cNvSpPr txBox="1"/>
          <p:nvPr userDrawn="1"/>
        </p:nvSpPr>
        <p:spPr>
          <a:xfrm>
            <a:off x="8128001" y="380999"/>
            <a:ext cx="368299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/>
          <a:p>
            <a:pPr algn="r">
              <a:def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Translating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sz="2400" b="1" i="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2400" b="0" i="0" dirty="0">
                <a:latin typeface="Arial" panose="020B0604020202020204" pitchFamily="34" charset="0"/>
                <a:cs typeface="Arial" panose="020B0604020202020204" pitchFamily="34" charset="0"/>
              </a:rPr>
              <a:t> health impact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xmlns="" id="{198FD8C2-F845-A047-82A3-EA759D430E3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1000" y="2427111"/>
            <a:ext cx="7747000" cy="861772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spcBef>
                <a:spcPts val="0"/>
              </a:spcBef>
              <a:defRPr sz="4800" b="1" i="0" baseline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xmlns="" id="{3CD508C3-0768-1B42-8B4E-759DDF96E1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381000" y="3429000"/>
            <a:ext cx="7747000" cy="400108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Presenter’s Name, Title</a:t>
            </a:r>
          </a:p>
        </p:txBody>
      </p:sp>
      <p:sp>
        <p:nvSpPr>
          <p:cNvPr id="25" name="PDP Funders Meeting | June 7, 2019">
            <a:extLst>
              <a:ext uri="{FF2B5EF4-FFF2-40B4-BE49-F238E27FC236}">
                <a16:creationId xmlns:a16="http://schemas.microsoft.com/office/drawing/2014/main" xmlns="" id="{8FBCB2B7-660D-E541-88DB-48DA0AD604A7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381000" y="3924993"/>
            <a:ext cx="7747000" cy="369330"/>
          </a:xfrm>
          <a:prstGeom prst="rect">
            <a:avLst/>
          </a:prstGeom>
        </p:spPr>
        <p:txBody>
          <a:bodyPr wrap="square" lIns="45719" tIns="45719" rIns="45719" bIns="45719">
            <a:spAutoFit/>
          </a:bodyPr>
          <a:lstStyle>
            <a:lvl1pPr defTabSz="609301"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Meeting Title | Date</a:t>
            </a:r>
          </a:p>
        </p:txBody>
      </p:sp>
    </p:spTree>
    <p:extLst>
      <p:ext uri="{BB962C8B-B14F-4D97-AF65-F5344CB8AC3E}">
        <p14:creationId xmlns:p14="http://schemas.microsoft.com/office/powerpoint/2010/main" val="395749121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81000" y="406979"/>
            <a:ext cx="11430000" cy="95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rPr dirty="0"/>
              <a:t>Title </a:t>
            </a:r>
            <a:r>
              <a:rPr lang="en-US" dirty="0"/>
              <a:t>t</a:t>
            </a:r>
            <a:r>
              <a:rPr dirty="0"/>
              <a:t>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365250"/>
            <a:ext cx="11430000" cy="5111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xmlns="" id="{F045E479-FC87-4043-A2C2-AAAE967A848B}"/>
              </a:ext>
            </a:extLst>
          </p:cNvPr>
          <p:cNvSpPr/>
          <p:nvPr/>
        </p:nvSpPr>
        <p:spPr>
          <a:xfrm>
            <a:off x="0" y="6625769"/>
            <a:ext cx="12192000" cy="114300"/>
          </a:xfrm>
          <a:prstGeom prst="rect">
            <a:avLst/>
          </a:prstGeom>
          <a:solidFill>
            <a:srgbClr val="0160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solidFill>
                <a:srgbClr val="00B5E2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xmlns="" id="{C26A0D09-69C3-9240-87CB-2D6A0C55348E}"/>
              </a:ext>
            </a:extLst>
          </p:cNvPr>
          <p:cNvSpPr/>
          <p:nvPr/>
        </p:nvSpPr>
        <p:spPr>
          <a:xfrm>
            <a:off x="0" y="6740069"/>
            <a:ext cx="12192001" cy="114300"/>
          </a:xfrm>
          <a:prstGeom prst="rect">
            <a:avLst/>
          </a:prstGeom>
          <a:solidFill>
            <a:srgbClr val="00B5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b="0" i="0" dirty="0"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42D21EF9-CEB4-624F-870A-343E0DF3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8" r:id="rId11"/>
    <p:sldLayoutId id="2147483689" r:id="rId12"/>
    <p:sldLayoutId id="2147483672" r:id="rId13"/>
    <p:sldLayoutId id="2147483687" r:id="rId14"/>
    <p:sldLayoutId id="2147483690" r:id="rId15"/>
    <p:sldLayoutId id="2147483676" r:id="rId16"/>
    <p:sldLayoutId id="2147483671" r:id="rId17"/>
    <p:sldLayoutId id="2147483673" r:id="rId18"/>
    <p:sldLayoutId id="2147483674" r:id="rId19"/>
    <p:sldLayoutId id="2147483675" r:id="rId20"/>
    <p:sldLayoutId id="2147483667" r:id="rId21"/>
    <p:sldLayoutId id="2147483670" r:id="rId22"/>
    <p:sldLayoutId id="2147483701" r:id="rId23"/>
    <p:sldLayoutId id="2147483702" r:id="rId24"/>
  </p:sldLayoutIdLst>
  <p:transition spd="med"/>
  <p:hf sldNum="0" hdr="0" ftr="0" dt="0"/>
  <p:txStyles>
    <p:titleStyle>
      <a:lvl1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1pPr>
      <a:lvl2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1pPr>
      <a:lvl2pPr marL="545210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2pPr>
      <a:lvl3pPr marL="788814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3pPr>
      <a:lvl4pPr marL="1032420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4pPr>
      <a:lvl5pPr marL="1276024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5pPr>
      <a:lvl6pPr marL="3349396" marR="0" indent="-304489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3958377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4567359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5176342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09301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18602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827904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437204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3046506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3655807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4265109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4874410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F26B43"/>
          </p15:clr>
        </p15:guide>
        <p15:guide id="2" pos="240" userDrawn="1">
          <p15:clr>
            <a:srgbClr val="F26B43"/>
          </p15:clr>
        </p15:guide>
        <p15:guide id="3" pos="720" userDrawn="1">
          <p15:clr>
            <a:srgbClr val="F26B43"/>
          </p15:clr>
        </p15:guide>
        <p15:guide id="4" pos="860" userDrawn="1">
          <p15:clr>
            <a:srgbClr val="F26B43"/>
          </p15:clr>
        </p15:guide>
        <p15:guide id="5" pos="1320" userDrawn="1">
          <p15:clr>
            <a:srgbClr val="F26B43"/>
          </p15:clr>
        </p15:guide>
        <p15:guide id="6" pos="1460" userDrawn="1">
          <p15:clr>
            <a:srgbClr val="F26B43"/>
          </p15:clr>
        </p15:guide>
        <p15:guide id="7" pos="1940" userDrawn="1">
          <p15:clr>
            <a:srgbClr val="F26B43"/>
          </p15:clr>
        </p15:guide>
        <p15:guide id="8" pos="2080" userDrawn="1">
          <p15:clr>
            <a:srgbClr val="F26B43"/>
          </p15:clr>
        </p15:guide>
        <p15:guide id="9" pos="2540" userDrawn="1">
          <p15:clr>
            <a:srgbClr val="F26B43"/>
          </p15:clr>
        </p15:guide>
        <p15:guide id="10" pos="2680" userDrawn="1">
          <p15:clr>
            <a:srgbClr val="F26B43"/>
          </p15:clr>
        </p15:guide>
        <p15:guide id="11" pos="3160" userDrawn="1">
          <p15:clr>
            <a:srgbClr val="F26B43"/>
          </p15:clr>
        </p15:guide>
        <p15:guide id="12" pos="3300" userDrawn="1">
          <p15:clr>
            <a:srgbClr val="F26B43"/>
          </p15:clr>
        </p15:guide>
        <p15:guide id="13" pos="3760" userDrawn="1">
          <p15:clr>
            <a:srgbClr val="F26B43"/>
          </p15:clr>
        </p15:guide>
        <p15:guide id="14" pos="3920" userDrawn="1">
          <p15:clr>
            <a:srgbClr val="F26B43"/>
          </p15:clr>
        </p15:guide>
        <p15:guide id="15" pos="4380" userDrawn="1">
          <p15:clr>
            <a:srgbClr val="F26B43"/>
          </p15:clr>
        </p15:guide>
        <p15:guide id="16" pos="4520" userDrawn="1">
          <p15:clr>
            <a:srgbClr val="F26B43"/>
          </p15:clr>
        </p15:guide>
        <p15:guide id="17" pos="5000" userDrawn="1">
          <p15:clr>
            <a:srgbClr val="F26B43"/>
          </p15:clr>
        </p15:guide>
        <p15:guide id="18" pos="5120" userDrawn="1">
          <p15:clr>
            <a:srgbClr val="F26B43"/>
          </p15:clr>
        </p15:guide>
        <p15:guide id="19" pos="5600" userDrawn="1">
          <p15:clr>
            <a:srgbClr val="F26B43"/>
          </p15:clr>
        </p15:guide>
        <p15:guide id="20" pos="5740" userDrawn="1">
          <p15:clr>
            <a:srgbClr val="F26B43"/>
          </p15:clr>
        </p15:guide>
        <p15:guide id="21" pos="6220" userDrawn="1">
          <p15:clr>
            <a:srgbClr val="F26B43"/>
          </p15:clr>
        </p15:guide>
        <p15:guide id="22" pos="6360" userDrawn="1">
          <p15:clr>
            <a:srgbClr val="F26B43"/>
          </p15:clr>
        </p15:guide>
        <p15:guide id="23" pos="6820" userDrawn="1">
          <p15:clr>
            <a:srgbClr val="F26B43"/>
          </p15:clr>
        </p15:guide>
        <p15:guide id="24" pos="6960" userDrawn="1">
          <p15:clr>
            <a:srgbClr val="F26B43"/>
          </p15:clr>
        </p15:guide>
        <p15:guide id="25" pos="7440" userDrawn="1">
          <p15:clr>
            <a:srgbClr val="F26B43"/>
          </p15:clr>
        </p15:guide>
        <p15:guide id="26" orient="horz" pos="4080" userDrawn="1">
          <p15:clr>
            <a:srgbClr val="F26B43"/>
          </p15:clr>
        </p15:guide>
        <p15:guide id="27" orient="horz" pos="860" userDrawn="1">
          <p15:clr>
            <a:srgbClr val="F26B43"/>
          </p15:clr>
        </p15:guide>
        <p15:guide id="28" orient="horz" pos="1520" userDrawn="1">
          <p15:clr>
            <a:srgbClr val="F26B43"/>
          </p15:clr>
        </p15:guide>
        <p15:guide id="29" orient="horz" pos="2160" userDrawn="1">
          <p15:clr>
            <a:srgbClr val="A4A3A4"/>
          </p15:clr>
        </p15:guide>
        <p15:guide id="30" orient="horz" pos="2800" userDrawn="1">
          <p15:clr>
            <a:srgbClr val="F26B43"/>
          </p15:clr>
        </p15:guide>
        <p15:guide id="31" orient="horz" pos="3440" userDrawn="1">
          <p15:clr>
            <a:srgbClr val="F26B43"/>
          </p15:clr>
        </p15:guide>
        <p15:guide id="32" pos="3840" userDrawn="1">
          <p15:clr>
            <a:srgbClr val="A4A3A4"/>
          </p15:clr>
        </p15:guide>
        <p15:guide id="33" orient="horz" pos="120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81000" y="406979"/>
            <a:ext cx="11430000" cy="95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</a:t>
            </a:r>
            <a:r>
              <a:rPr lang="en-US" dirty="0"/>
              <a:t>t</a:t>
            </a:r>
            <a:r>
              <a:rPr dirty="0"/>
              <a:t>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365250"/>
            <a:ext cx="11430000" cy="5111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="" xmlns:a16="http://schemas.microsoft.com/office/drawing/2014/main" id="{F045E479-FC87-4043-A2C2-AAAE967A848B}"/>
              </a:ext>
            </a:extLst>
          </p:cNvPr>
          <p:cNvSpPr/>
          <p:nvPr/>
        </p:nvSpPr>
        <p:spPr>
          <a:xfrm>
            <a:off x="0" y="6625769"/>
            <a:ext cx="12192000" cy="114300"/>
          </a:xfrm>
          <a:prstGeom prst="rect">
            <a:avLst/>
          </a:prstGeom>
          <a:solidFill>
            <a:srgbClr val="0160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00B5E2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26">
            <a:extLst>
              <a:ext uri="{FF2B5EF4-FFF2-40B4-BE49-F238E27FC236}">
                <a16:creationId xmlns="" xmlns:a16="http://schemas.microsoft.com/office/drawing/2014/main" id="{C26A0D09-69C3-9240-87CB-2D6A0C55348E}"/>
              </a:ext>
            </a:extLst>
          </p:cNvPr>
          <p:cNvSpPr/>
          <p:nvPr/>
        </p:nvSpPr>
        <p:spPr>
          <a:xfrm>
            <a:off x="0" y="6740069"/>
            <a:ext cx="12192001" cy="114300"/>
          </a:xfrm>
          <a:prstGeom prst="rect">
            <a:avLst/>
          </a:prstGeom>
          <a:solidFill>
            <a:srgbClr val="00B5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100">
                <a:solidFill>
                  <a:srgbClr val="FFFFFF"/>
                </a:solidFill>
              </a:defRPr>
            </a:pPr>
            <a:endParaRPr sz="3100" dirty="0">
              <a:solidFill>
                <a:srgbClr val="FFFFFF"/>
              </a:solidFill>
              <a:latin typeface="Arial" panose="020B0604020202020204" pitchFamily="34" charset="0"/>
              <a:ea typeface="Helvetica Neue Regular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="" xmlns:a16="http://schemas.microsoft.com/office/drawing/2014/main" id="{42D21EF9-CEB4-624F-870A-343E0DF3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11000" y="6362700"/>
            <a:ext cx="375360" cy="114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59D72-28F2-8145-A24E-B1E33F367397}" type="slidenum">
              <a:rPr lang="en-US" sz="1050" smtClean="0">
                <a:solidFill>
                  <a:srgbClr val="000000"/>
                </a:solidFill>
              </a:rPr>
              <a:pPr/>
              <a:t>‹#›</a:t>
            </a:fld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9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</p:sldLayoutIdLst>
  <p:transition spd="med"/>
  <p:hf sldNum="0" hdr="0" ftr="0" dt="0"/>
  <p:txStyles>
    <p:titleStyle>
      <a:lvl1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1pPr>
      <a:lvl2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0898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1pPr>
      <a:lvl2pPr marL="545210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2pPr>
      <a:lvl3pPr marL="788814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3pPr>
      <a:lvl4pPr marL="1032420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4pPr>
      <a:lvl5pPr marL="1276024" marR="0" indent="-301605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Arial" panose="020B0604020202020204" pitchFamily="34" charset="0"/>
          <a:ea typeface="Helvetica Neue Regular" panose="02000503000000020004" pitchFamily="2" charset="0"/>
          <a:cs typeface="Arial" panose="020B0604020202020204" pitchFamily="34" charset="0"/>
          <a:sym typeface="Arial"/>
        </a:defRPr>
      </a:lvl5pPr>
      <a:lvl6pPr marL="3349396" marR="0" indent="-304489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3958377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4567359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5176342" marR="0" indent="-304491" algn="l" defTabSz="60898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6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09301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18602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827904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437204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3046506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3655807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4265109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4874410" algn="l" defTabSz="60930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F26B43"/>
          </p15:clr>
        </p15:guide>
        <p15:guide id="2" pos="240" userDrawn="1">
          <p15:clr>
            <a:srgbClr val="F26B43"/>
          </p15:clr>
        </p15:guide>
        <p15:guide id="3" pos="720" userDrawn="1">
          <p15:clr>
            <a:srgbClr val="F26B43"/>
          </p15:clr>
        </p15:guide>
        <p15:guide id="4" pos="860" userDrawn="1">
          <p15:clr>
            <a:srgbClr val="F26B43"/>
          </p15:clr>
        </p15:guide>
        <p15:guide id="5" pos="1320" userDrawn="1">
          <p15:clr>
            <a:srgbClr val="F26B43"/>
          </p15:clr>
        </p15:guide>
        <p15:guide id="6" pos="1460" userDrawn="1">
          <p15:clr>
            <a:srgbClr val="F26B43"/>
          </p15:clr>
        </p15:guide>
        <p15:guide id="7" pos="1940" userDrawn="1">
          <p15:clr>
            <a:srgbClr val="F26B43"/>
          </p15:clr>
        </p15:guide>
        <p15:guide id="8" pos="2080" userDrawn="1">
          <p15:clr>
            <a:srgbClr val="F26B43"/>
          </p15:clr>
        </p15:guide>
        <p15:guide id="9" pos="2540" userDrawn="1">
          <p15:clr>
            <a:srgbClr val="F26B43"/>
          </p15:clr>
        </p15:guide>
        <p15:guide id="10" pos="2680" userDrawn="1">
          <p15:clr>
            <a:srgbClr val="F26B43"/>
          </p15:clr>
        </p15:guide>
        <p15:guide id="11" pos="3160" userDrawn="1">
          <p15:clr>
            <a:srgbClr val="F26B43"/>
          </p15:clr>
        </p15:guide>
        <p15:guide id="12" pos="3300" userDrawn="1">
          <p15:clr>
            <a:srgbClr val="F26B43"/>
          </p15:clr>
        </p15:guide>
        <p15:guide id="13" pos="3760" userDrawn="1">
          <p15:clr>
            <a:srgbClr val="F26B43"/>
          </p15:clr>
        </p15:guide>
        <p15:guide id="14" pos="3920" userDrawn="1">
          <p15:clr>
            <a:srgbClr val="F26B43"/>
          </p15:clr>
        </p15:guide>
        <p15:guide id="15" pos="4380" userDrawn="1">
          <p15:clr>
            <a:srgbClr val="F26B43"/>
          </p15:clr>
        </p15:guide>
        <p15:guide id="16" pos="4520" userDrawn="1">
          <p15:clr>
            <a:srgbClr val="F26B43"/>
          </p15:clr>
        </p15:guide>
        <p15:guide id="17" pos="5000" userDrawn="1">
          <p15:clr>
            <a:srgbClr val="F26B43"/>
          </p15:clr>
        </p15:guide>
        <p15:guide id="18" pos="5120" userDrawn="1">
          <p15:clr>
            <a:srgbClr val="F26B43"/>
          </p15:clr>
        </p15:guide>
        <p15:guide id="19" pos="5600" userDrawn="1">
          <p15:clr>
            <a:srgbClr val="F26B43"/>
          </p15:clr>
        </p15:guide>
        <p15:guide id="20" pos="5740" userDrawn="1">
          <p15:clr>
            <a:srgbClr val="F26B43"/>
          </p15:clr>
        </p15:guide>
        <p15:guide id="21" pos="6220" userDrawn="1">
          <p15:clr>
            <a:srgbClr val="F26B43"/>
          </p15:clr>
        </p15:guide>
        <p15:guide id="22" pos="6360" userDrawn="1">
          <p15:clr>
            <a:srgbClr val="F26B43"/>
          </p15:clr>
        </p15:guide>
        <p15:guide id="23" pos="6820" userDrawn="1">
          <p15:clr>
            <a:srgbClr val="F26B43"/>
          </p15:clr>
        </p15:guide>
        <p15:guide id="24" pos="6960" userDrawn="1">
          <p15:clr>
            <a:srgbClr val="F26B43"/>
          </p15:clr>
        </p15:guide>
        <p15:guide id="25" pos="7440" userDrawn="1">
          <p15:clr>
            <a:srgbClr val="F26B43"/>
          </p15:clr>
        </p15:guide>
        <p15:guide id="26" orient="horz" pos="4080" userDrawn="1">
          <p15:clr>
            <a:srgbClr val="F26B43"/>
          </p15:clr>
        </p15:guide>
        <p15:guide id="27" orient="horz" pos="860" userDrawn="1">
          <p15:clr>
            <a:srgbClr val="F26B43"/>
          </p15:clr>
        </p15:guide>
        <p15:guide id="28" orient="horz" pos="1520" userDrawn="1">
          <p15:clr>
            <a:srgbClr val="F26B43"/>
          </p15:clr>
        </p15:guide>
        <p15:guide id="29" orient="horz" pos="2160" userDrawn="1">
          <p15:clr>
            <a:srgbClr val="A4A3A4"/>
          </p15:clr>
        </p15:guide>
        <p15:guide id="30" orient="horz" pos="2800" userDrawn="1">
          <p15:clr>
            <a:srgbClr val="F26B43"/>
          </p15:clr>
        </p15:guide>
        <p15:guide id="31" orient="horz" pos="3440" userDrawn="1">
          <p15:clr>
            <a:srgbClr val="F26B43"/>
          </p15:clr>
        </p15:guide>
        <p15:guide id="32" pos="3840" userDrawn="1">
          <p15:clr>
            <a:srgbClr val="A4A3A4"/>
          </p15:clr>
        </p15:guide>
        <p15:guide id="33" orient="horz" pos="12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48B1E25-B192-A34C-BBCE-17C1B9BAD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062" y="2724892"/>
            <a:ext cx="10445750" cy="553998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Library preparation 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249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aim of library prep is to obtain </a:t>
            </a:r>
            <a:r>
              <a:rPr lang="en-GB" dirty="0" smtClean="0"/>
              <a:t>small DNA fragments </a:t>
            </a:r>
            <a:r>
              <a:rPr lang="en-GB" dirty="0"/>
              <a:t>with adapters attached on both ends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02077"/>
            <a:ext cx="11181637" cy="5531777"/>
          </a:xfrm>
        </p:spPr>
      </p:pic>
    </p:spTree>
    <p:extLst>
      <p:ext uri="{BB962C8B-B14F-4D97-AF65-F5344CB8AC3E}">
        <p14:creationId xmlns:p14="http://schemas.microsoft.com/office/powerpoint/2010/main" val="1666459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in library preparation</a:t>
            </a:r>
            <a:br>
              <a:rPr lang="en-GB" dirty="0"/>
            </a:br>
            <a:r>
              <a:rPr lang="en-GB" dirty="0"/>
              <a:t>1. Target gene amplification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365250"/>
            <a:ext cx="11430001" cy="51117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o </a:t>
            </a:r>
            <a:r>
              <a:rPr lang="en-GB" dirty="0"/>
              <a:t>sequence specific genes, sets of related genes, or targeted regions of a genome</a:t>
            </a:r>
            <a:r>
              <a:rPr lang="en-GB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GB" dirty="0" smtClean="0"/>
              <a:t>ore </a:t>
            </a:r>
            <a:r>
              <a:rPr lang="en-GB" dirty="0"/>
              <a:t>reads, better coverage, and higher depth, and therefore improved detection of </a:t>
            </a:r>
            <a:r>
              <a:rPr lang="en-GB" dirty="0" smtClean="0"/>
              <a:t>rare </a:t>
            </a:r>
            <a:r>
              <a:rPr lang="en-GB" dirty="0"/>
              <a:t>variants at a lower cost than WGS</a:t>
            </a:r>
            <a:r>
              <a:rPr lang="en-GB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75" y="2769207"/>
            <a:ext cx="88677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57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in library </a:t>
            </a:r>
            <a:r>
              <a:rPr lang="en-GB" dirty="0" smtClean="0"/>
              <a:t>preparation</a:t>
            </a:r>
            <a:br>
              <a:rPr lang="en-GB" dirty="0" smtClean="0"/>
            </a:br>
            <a:r>
              <a:rPr lang="en-GB" dirty="0" smtClean="0"/>
              <a:t>1. Target gene amplification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8" y="1285686"/>
            <a:ext cx="11527007" cy="49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1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in library preparation</a:t>
            </a:r>
            <a:br>
              <a:rPr lang="en-GB" dirty="0"/>
            </a:br>
            <a:r>
              <a:rPr lang="en-GB" dirty="0" smtClean="0"/>
              <a:t>2. PCR product clean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65250"/>
            <a:ext cx="5187054" cy="51117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magnetic beads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Removes free primers and primer dimers from the amplicons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69" y="698643"/>
            <a:ext cx="6902247" cy="595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4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in library preparation</a:t>
            </a:r>
            <a:br>
              <a:rPr lang="en-GB" dirty="0"/>
            </a:br>
            <a:r>
              <a:rPr lang="en-GB" dirty="0" smtClean="0"/>
              <a:t>3. Indexing PCR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Attaches indexes and sequence adapters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42" y="1783583"/>
            <a:ext cx="9476020" cy="46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21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in library preparation</a:t>
            </a:r>
            <a:br>
              <a:rPr lang="en-GB" dirty="0"/>
            </a:br>
            <a:r>
              <a:rPr lang="en-GB" dirty="0" smtClean="0"/>
              <a:t>4. </a:t>
            </a:r>
            <a:r>
              <a:rPr lang="en-GB" dirty="0"/>
              <a:t>L</a:t>
            </a:r>
            <a:r>
              <a:rPr lang="en-GB" dirty="0" smtClean="0"/>
              <a:t>ibrary clean up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94" y="529306"/>
            <a:ext cx="5605408" cy="350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" y="3761954"/>
            <a:ext cx="6715000" cy="29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6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in library preparation</a:t>
            </a:r>
            <a:br>
              <a:rPr lang="en-GB" dirty="0"/>
            </a:br>
            <a:r>
              <a:rPr lang="en-GB" dirty="0" smtClean="0"/>
              <a:t>5. Quantification</a:t>
            </a:r>
            <a:endParaRPr lang="en-GB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55" y="3102795"/>
            <a:ext cx="3979140" cy="3755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888" y="1272782"/>
            <a:ext cx="5167045" cy="511175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Accurate quantification of quality</a:t>
            </a:r>
          </a:p>
          <a:p>
            <a:r>
              <a:rPr lang="en-GB" dirty="0"/>
              <a:t>libraries is critical for optimal cluster</a:t>
            </a:r>
          </a:p>
          <a:p>
            <a:r>
              <a:rPr lang="en-GB" dirty="0"/>
              <a:t>density and data </a:t>
            </a:r>
            <a:r>
              <a:rPr lang="en-GB" dirty="0" smtClean="0"/>
              <a:t>quality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/>
              <a:t>This </a:t>
            </a:r>
            <a:r>
              <a:rPr lang="en-GB" dirty="0"/>
              <a:t>step of quality control helps ensure consistent data output and quality, as well as efficient use of the sequencing chips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03" y="893852"/>
            <a:ext cx="5922012" cy="575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7636"/>
            <a:ext cx="2524561" cy="233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42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71" y="92466"/>
            <a:ext cx="9277564" cy="67655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56" y="1304607"/>
            <a:ext cx="2752811" cy="1588161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868" y="1"/>
            <a:ext cx="1846967" cy="106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54215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in library </a:t>
            </a:r>
            <a:r>
              <a:rPr lang="en-GB" dirty="0" smtClean="0"/>
              <a:t>preparation</a:t>
            </a:r>
            <a:br>
              <a:rPr lang="en-GB" dirty="0" smtClean="0"/>
            </a:br>
            <a:r>
              <a:rPr lang="en-GB" dirty="0" smtClean="0"/>
              <a:t>6. </a:t>
            </a:r>
            <a:r>
              <a:rPr lang="en-GB" dirty="0"/>
              <a:t>N</a:t>
            </a:r>
            <a:r>
              <a:rPr lang="en-GB" dirty="0" smtClean="0"/>
              <a:t>ormalization </a:t>
            </a:r>
            <a:r>
              <a:rPr lang="en-GB" dirty="0"/>
              <a:t>and pooling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19" y="1386297"/>
            <a:ext cx="9723543" cy="5471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15846" y="382443"/>
            <a:ext cx="6811768" cy="892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600" dirty="0" smtClean="0">
                <a:latin typeface="Gadugi" panose="020B0502040204020203" pitchFamily="34" charset="0"/>
              </a:rPr>
              <a:t>The </a:t>
            </a:r>
            <a:r>
              <a:rPr lang="en-GB" sz="2600" dirty="0">
                <a:latin typeface="Gadugi" panose="020B0502040204020203" pitchFamily="34" charset="0"/>
              </a:rPr>
              <a:t>process of equalizing the concentration of DNA libraries for multiplexing. </a:t>
            </a:r>
          </a:p>
        </p:txBody>
      </p:sp>
    </p:spTree>
    <p:extLst>
      <p:ext uri="{BB962C8B-B14F-4D97-AF65-F5344CB8AC3E}">
        <p14:creationId xmlns:p14="http://schemas.microsoft.com/office/powerpoint/2010/main" val="1705661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in library </a:t>
            </a:r>
            <a:r>
              <a:rPr lang="en-GB" dirty="0" smtClean="0"/>
              <a:t>preparation - Summary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91" y="1232900"/>
            <a:ext cx="7598000" cy="5331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49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2044"/>
            <a:ext cx="11430000" cy="958271"/>
          </a:xfrm>
        </p:spPr>
        <p:txBody>
          <a:bodyPr/>
          <a:lstStyle/>
          <a:p>
            <a:r>
              <a:rPr lang="en-US" sz="2800" dirty="0" smtClean="0"/>
              <a:t>Library preparation </a:t>
            </a: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47" y="1941816"/>
            <a:ext cx="8113618" cy="43199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017142"/>
            <a:ext cx="10756187" cy="5459859"/>
          </a:xfrm>
        </p:spPr>
        <p:txBody>
          <a:bodyPr/>
          <a:lstStyle/>
          <a:p>
            <a:pPr marL="719138" indent="-358775">
              <a:buFont typeface="Wingdings" panose="05000000000000000000" pitchFamily="2" charset="2"/>
              <a:buChar char="ü"/>
              <a:tabLst>
                <a:tab pos="534988" algn="l"/>
              </a:tabLst>
            </a:pPr>
            <a:endParaRPr lang="en-US" dirty="0"/>
          </a:p>
          <a:p>
            <a:pPr marL="719138" indent="-358775">
              <a:buFont typeface="Wingdings" panose="05000000000000000000" pitchFamily="2" charset="2"/>
              <a:buChar char="ü"/>
              <a:tabLst>
                <a:tab pos="534988" algn="l"/>
              </a:tabLst>
            </a:pPr>
            <a:endParaRPr lang="en-US" dirty="0" smtClean="0"/>
          </a:p>
          <a:p>
            <a:pPr marL="360363">
              <a:tabLst>
                <a:tab pos="534988" algn="l"/>
              </a:tabLst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829" y="2578652"/>
            <a:ext cx="12382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305" y="3167456"/>
            <a:ext cx="1238250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693" y="4101776"/>
            <a:ext cx="1238250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Curved Connector 8"/>
          <p:cNvCxnSpPr/>
          <p:nvPr/>
        </p:nvCxnSpPr>
        <p:spPr>
          <a:xfrm rot="10800000">
            <a:off x="6308334" y="4239839"/>
            <a:ext cx="1695237" cy="1297118"/>
          </a:xfrm>
          <a:prstGeom prst="curved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9610909" y="4800945"/>
            <a:ext cx="248150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6093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Quantification &amp;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pooling</a:t>
            </a:r>
            <a:endParaRPr kumimoji="0" lang="en-GB" sz="1800" b="0" i="0" u="none" strike="noStrike" cap="none" spc="0" normalizeH="0" baseline="0" dirty="0" smtClean="0">
              <a:ln>
                <a:noFill/>
              </a:ln>
              <a:solidFill>
                <a:srgbClr val="1C1C1C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384" y="4380790"/>
            <a:ext cx="14382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454" y="3996157"/>
            <a:ext cx="798512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254" y="3678238"/>
            <a:ext cx="9017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807488"/>
            <a:ext cx="10944086" cy="107721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09325"/>
            <a:r>
              <a:rPr lang="en-GB" sz="3200" dirty="0">
                <a:latin typeface="Gadugi" panose="020B0502040204020203" pitchFamily="34" charset="0"/>
              </a:rPr>
              <a:t>T</a:t>
            </a:r>
            <a:r>
              <a:rPr lang="en-GB" sz="3200" dirty="0" smtClean="0">
                <a:latin typeface="Gadugi" panose="020B0502040204020203" pitchFamily="34" charset="0"/>
              </a:rPr>
              <a:t>he </a:t>
            </a:r>
            <a:r>
              <a:rPr lang="en-GB" sz="3200" dirty="0">
                <a:latin typeface="Gadugi" panose="020B0502040204020203" pitchFamily="34" charset="0"/>
              </a:rPr>
              <a:t>process of converting DNA samples into a form suitable for sequencing</a:t>
            </a:r>
            <a:r>
              <a:rPr lang="en-GB" sz="3200" dirty="0" smtClean="0">
                <a:latin typeface="Gadugi" panose="020B0502040204020203" pitchFamily="34" charset="0"/>
              </a:rPr>
              <a:t>.</a:t>
            </a:r>
            <a:endParaRPr lang="en-GB" sz="3200" dirty="0"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3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1" r="1282" b="34077"/>
          <a:stretch/>
        </p:blipFill>
        <p:spPr bwMode="auto">
          <a:xfrm>
            <a:off x="14700" y="657546"/>
            <a:ext cx="12169203" cy="5887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6411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0" y="81470"/>
            <a:ext cx="11301574" cy="67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523983" y="3575404"/>
            <a:ext cx="5322013" cy="3071973"/>
          </a:xfrm>
          <a:prstGeom prst="roundRect">
            <a:avLst/>
          </a:prstGeom>
          <a:noFill/>
          <a:ln w="50800" cap="flat">
            <a:solidFill>
              <a:schemeClr val="accent4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300" b="0" i="0" u="none" strike="noStrike" cap="none" spc="0" normalizeH="0" baseline="0">
              <a:ln>
                <a:noFill/>
              </a:ln>
              <a:solidFill>
                <a:srgbClr val="1C1C1C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974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72" y="1148672"/>
            <a:ext cx="2849998" cy="1815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7" y="5095982"/>
            <a:ext cx="4286250" cy="1219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99" y="3729519"/>
            <a:ext cx="3333333" cy="23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8536" cy="306426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52" y="2179779"/>
            <a:ext cx="4173608" cy="2147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5628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31" y="81471"/>
            <a:ext cx="11301574" cy="67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09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0" y="81470"/>
            <a:ext cx="11301574" cy="67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41789" y="277400"/>
            <a:ext cx="5322013" cy="3071973"/>
          </a:xfrm>
          <a:prstGeom prst="roundRect">
            <a:avLst/>
          </a:prstGeom>
          <a:noFill/>
          <a:ln w="50800" cap="flat">
            <a:solidFill>
              <a:schemeClr val="accent4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300" b="0" i="0" u="none" strike="noStrike" cap="none" spc="0" normalizeH="0" baseline="0">
              <a:ln>
                <a:noFill/>
              </a:ln>
              <a:solidFill>
                <a:srgbClr val="1C1C1C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346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DNA/RNA extraction</a:t>
            </a:r>
            <a:endParaRPr lang="en-GB" sz="28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86005195"/>
              </p:ext>
            </p:extLst>
          </p:nvPr>
        </p:nvGraphicFramePr>
        <p:xfrm>
          <a:off x="1579938" y="3739793"/>
          <a:ext cx="8478462" cy="208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1910051"/>
            <a:ext cx="9207927" cy="120032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6093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Gadugi" panose="020B0502040204020203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The process of isolating nucleic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1C1C1C"/>
                </a:solidFill>
                <a:effectLst/>
                <a:uFillTx/>
                <a:latin typeface="Gadugi" panose="020B0502040204020203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material from the cell</a:t>
            </a:r>
            <a:endParaRPr kumimoji="0" lang="en-GB" sz="3600" b="0" i="0" u="none" strike="noStrike" cap="none" spc="0" normalizeH="0" baseline="0" dirty="0" smtClean="0">
              <a:ln>
                <a:noFill/>
              </a:ln>
              <a:solidFill>
                <a:srgbClr val="1C1C1C"/>
              </a:solidFill>
              <a:effectLst/>
              <a:uFillTx/>
              <a:latin typeface="Gadugi" panose="020B0502040204020203" pitchFamily="34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913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DNA/RNA extraction</a:t>
            </a:r>
            <a:endParaRPr lang="en-GB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80145139"/>
              </p:ext>
            </p:extLst>
          </p:nvPr>
        </p:nvGraphicFramePr>
        <p:xfrm>
          <a:off x="2722651" y="1057025"/>
          <a:ext cx="7036657" cy="1417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" y="3137178"/>
            <a:ext cx="12010490" cy="32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49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 for nucleic acid isolation for </a:t>
            </a:r>
            <a:r>
              <a:rPr lang="en-GB" dirty="0" smtClean="0"/>
              <a:t>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225" y="976046"/>
            <a:ext cx="11502775" cy="22192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Yield</a:t>
            </a:r>
            <a:r>
              <a:rPr lang="en-GB" sz="2000" dirty="0"/>
              <a:t>: </a:t>
            </a:r>
            <a:r>
              <a:rPr lang="en-GB" sz="2000" dirty="0" err="1"/>
              <a:t>Nanograms</a:t>
            </a:r>
            <a:r>
              <a:rPr lang="en-GB" sz="2000" dirty="0"/>
              <a:t> (ng) to micrograms (µg) of DNA or RNA are usually required for library preparation</a:t>
            </a:r>
            <a:r>
              <a:rPr lang="en-GB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Purity</a:t>
            </a:r>
            <a:r>
              <a:rPr lang="en-GB" sz="2000" dirty="0"/>
              <a:t>: Isolated </a:t>
            </a:r>
            <a:r>
              <a:rPr lang="en-GB" sz="2000" dirty="0" smtClean="0"/>
              <a:t>nucleic acid should </a:t>
            </a:r>
            <a:r>
              <a:rPr lang="en-GB" sz="2000" dirty="0"/>
              <a:t>be free of compounds that can inhibit enzymes during library preparation</a:t>
            </a:r>
            <a:r>
              <a:rPr lang="en-GB" sz="2000" dirty="0" smtClean="0"/>
              <a:t>.</a:t>
            </a:r>
          </a:p>
          <a:p>
            <a:pPr marL="893763" indent="-174625">
              <a:buFont typeface="Courier New" panose="02070309020205020404" pitchFamily="49" charset="0"/>
              <a:buChar char="o"/>
            </a:pPr>
            <a:r>
              <a:rPr lang="en-GB" sz="2000" dirty="0"/>
              <a:t>R</a:t>
            </a:r>
            <a:r>
              <a:rPr lang="en-GB" sz="2000" dirty="0" smtClean="0"/>
              <a:t>eagents </a:t>
            </a:r>
            <a:r>
              <a:rPr lang="en-GB" sz="2000" dirty="0"/>
              <a:t>from </a:t>
            </a:r>
            <a:r>
              <a:rPr lang="en-GB" sz="2000" dirty="0" smtClean="0"/>
              <a:t>extraction (e.g</a:t>
            </a:r>
            <a:r>
              <a:rPr lang="en-GB" sz="2000" dirty="0"/>
              <a:t>., phenol, ethanol</a:t>
            </a:r>
            <a:r>
              <a:rPr lang="en-GB" sz="2000" dirty="0" smtClean="0"/>
              <a:t>)</a:t>
            </a:r>
          </a:p>
          <a:p>
            <a:pPr marL="893763" indent="-174625">
              <a:buFont typeface="Courier New" panose="02070309020205020404" pitchFamily="49" charset="0"/>
              <a:buChar char="o"/>
            </a:pPr>
            <a:r>
              <a:rPr lang="en-GB" sz="2000" dirty="0" smtClean="0"/>
              <a:t>Contaminants (e.g</a:t>
            </a:r>
            <a:r>
              <a:rPr lang="en-GB" sz="2000" dirty="0"/>
              <a:t>., </a:t>
            </a:r>
            <a:r>
              <a:rPr lang="en-GB" sz="2000" dirty="0" smtClean="0"/>
              <a:t>heparin)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Quality</a:t>
            </a:r>
            <a:r>
              <a:rPr lang="en-GB" sz="2000" dirty="0"/>
              <a:t>: The integrity and quality of isolated nucleic acids is another important aspect for NGS success</a:t>
            </a:r>
            <a:r>
              <a:rPr lang="en-GB" sz="2000" dirty="0" smtClean="0"/>
              <a:t>.</a:t>
            </a:r>
          </a:p>
          <a:p>
            <a:pPr marL="893763" indent="-174625">
              <a:buFont typeface="Courier New" panose="02070309020205020404" pitchFamily="49" charset="0"/>
              <a:buChar char="o"/>
            </a:pPr>
            <a:r>
              <a:rPr lang="en-GB" sz="2000" dirty="0"/>
              <a:t>I</a:t>
            </a:r>
            <a:r>
              <a:rPr lang="en-GB" sz="2000" dirty="0" smtClean="0"/>
              <a:t>solated nucleic acid should </a:t>
            </a:r>
            <a:r>
              <a:rPr lang="en-GB" sz="2000" dirty="0"/>
              <a:t>be of high molecular weight and intact</a:t>
            </a:r>
            <a:r>
              <a:rPr lang="en-GB" sz="2000" dirty="0" smtClean="0"/>
              <a:t>.</a:t>
            </a:r>
          </a:p>
          <a:p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25" y="4448332"/>
            <a:ext cx="782796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4967" y="5100756"/>
            <a:ext cx="1181100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 smtClean="0"/>
              <a:t>Spectrophotometry</a:t>
            </a:r>
            <a:r>
              <a:rPr lang="en-GB" dirty="0" smtClean="0"/>
              <a:t> - measures </a:t>
            </a:r>
            <a:r>
              <a:rPr lang="en-GB" dirty="0"/>
              <a:t>A260, A260:A280 ratio, and A260:A230 </a:t>
            </a:r>
            <a:r>
              <a:rPr lang="en-GB" dirty="0" smtClean="0"/>
              <a:t>ratio for purity and yield - </a:t>
            </a:r>
            <a:r>
              <a:rPr lang="en-GB" sz="2000" b="1" dirty="0" err="1" smtClean="0"/>
              <a:t>Nanodrop</a:t>
            </a:r>
            <a:endParaRPr lang="en-GB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 smtClean="0"/>
              <a:t>Gel-based methods </a:t>
            </a:r>
            <a:r>
              <a:rPr lang="en-GB" dirty="0" smtClean="0"/>
              <a:t>- determines </a:t>
            </a:r>
            <a:r>
              <a:rPr lang="en-GB" dirty="0"/>
              <a:t>fragment size, distribution, and </a:t>
            </a:r>
            <a:r>
              <a:rPr lang="en-GB" dirty="0" smtClean="0"/>
              <a:t>quantity - </a:t>
            </a:r>
            <a:r>
              <a:rPr lang="en-GB" sz="2000" b="1" dirty="0" err="1" smtClean="0"/>
              <a:t>Tapestation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00506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NGS sequencing methods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b="1" dirty="0"/>
              <a:t>Whole genome sequencing </a:t>
            </a:r>
            <a:r>
              <a:rPr lang="en-GB" dirty="0"/>
              <a:t>-  Whole genome sequencing involves sequencing the entire genome of an organism, providing a comprehensive view of its genetic makeup. Includes both coding and non-coding regions in the </a:t>
            </a:r>
            <a:r>
              <a:rPr lang="en-GB" dirty="0" smtClean="0"/>
              <a:t>genome.</a:t>
            </a:r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Targeted sequencing </a:t>
            </a:r>
            <a:r>
              <a:rPr lang="en-GB" dirty="0" smtClean="0"/>
              <a:t>- </a:t>
            </a:r>
            <a:r>
              <a:rPr lang="en-GB" dirty="0"/>
              <a:t>Targeted sequencing involves selectively sequencing specific regions of the genome rather than sequencing the entire genome. </a:t>
            </a:r>
            <a:r>
              <a:rPr lang="en-GB" dirty="0" smtClean="0"/>
              <a:t>Used </a:t>
            </a:r>
            <a:r>
              <a:rPr lang="en-GB" dirty="0"/>
              <a:t>when </a:t>
            </a:r>
            <a:r>
              <a:rPr lang="en-GB" dirty="0" smtClean="0"/>
              <a:t>one is interested </a:t>
            </a:r>
            <a:r>
              <a:rPr lang="en-GB" dirty="0"/>
              <a:t>in </a:t>
            </a:r>
            <a:r>
              <a:rPr lang="en-GB" dirty="0" smtClean="0"/>
              <a:t>analysing </a:t>
            </a:r>
            <a:r>
              <a:rPr lang="en-GB" dirty="0"/>
              <a:t>particular genes or genomic </a:t>
            </a:r>
            <a:r>
              <a:rPr lang="en-GB" dirty="0" smtClean="0"/>
              <a:t>regions.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Whole exome sequencing </a:t>
            </a:r>
            <a:r>
              <a:rPr lang="en-GB" dirty="0" smtClean="0"/>
              <a:t>– Targeted sequencing approach which sequences specific </a:t>
            </a:r>
            <a:r>
              <a:rPr lang="en-GB" dirty="0"/>
              <a:t>regions of the </a:t>
            </a:r>
            <a:r>
              <a:rPr lang="en-GB" dirty="0" smtClean="0"/>
              <a:t>genome that are protein coding (exons).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Whole transcriptome sequencing </a:t>
            </a:r>
            <a:r>
              <a:rPr lang="en-US" dirty="0" smtClean="0"/>
              <a:t>– Sequencing the total mRNA molecules in a cell. Gives insights of the expression levels of genes in a cell.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87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0" y="81470"/>
            <a:ext cx="11301574" cy="67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092576" y="277399"/>
            <a:ext cx="5322013" cy="3071973"/>
          </a:xfrm>
          <a:prstGeom prst="roundRect">
            <a:avLst/>
          </a:prstGeom>
          <a:noFill/>
          <a:ln w="50800" cap="flat">
            <a:solidFill>
              <a:schemeClr val="accent4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6093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300" b="0" i="0" u="none" strike="noStrike" cap="none" spc="0" normalizeH="0" baseline="0">
              <a:ln>
                <a:noFill/>
              </a:ln>
              <a:solidFill>
                <a:srgbClr val="1C1C1C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3006064"/>
      </p:ext>
    </p:extLst>
  </p:cSld>
  <p:clrMapOvr>
    <a:masterClrMapping/>
  </p:clrMapOvr>
</p:sld>
</file>

<file path=ppt/theme/theme1.xml><?xml version="1.0" encoding="utf-8"?>
<a:theme xmlns:a="http://schemas.openxmlformats.org/drawingml/2006/main" name="IAVI PPT Template Master Slides">
  <a:themeElements>
    <a:clrScheme name="IAVI Colors">
      <a:dk1>
        <a:srgbClr val="1C1C1C"/>
      </a:dk1>
      <a:lt1>
        <a:srgbClr val="FFFFFF"/>
      </a:lt1>
      <a:dk2>
        <a:srgbClr val="A7A7A7"/>
      </a:dk2>
      <a:lt2>
        <a:srgbClr val="535353"/>
      </a:lt2>
      <a:accent1>
        <a:srgbClr val="00558C"/>
      </a:accent1>
      <a:accent2>
        <a:srgbClr val="00B5E2"/>
      </a:accent2>
      <a:accent3>
        <a:srgbClr val="78BE20"/>
      </a:accent3>
      <a:accent4>
        <a:srgbClr val="9E007E"/>
      </a:accent4>
      <a:accent5>
        <a:srgbClr val="00859B"/>
      </a:accent5>
      <a:accent6>
        <a:srgbClr val="A2AAAD"/>
      </a:accent6>
      <a:hlink>
        <a:srgbClr val="9E007E"/>
      </a:hlink>
      <a:folHlink>
        <a:srgbClr val="FF00FF"/>
      </a:folHlink>
    </a:clrScheme>
    <a:fontScheme name="IAVI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AVI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1C1C1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 smtClean="0">
            <a:ln>
              <a:noFill/>
            </a:ln>
            <a:solidFill>
              <a:srgbClr val="1C1C1C"/>
            </a:solidFill>
            <a:effectLst/>
            <a:uFillTx/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2" id="{D8403A9D-2EF5-FF47-BBAA-98D31BFE34E1}" vid="{1C61DF85-B7FE-F54E-BAA3-DE8CEE8A9433}"/>
    </a:ext>
  </a:extLst>
</a:theme>
</file>

<file path=ppt/theme/theme2.xml><?xml version="1.0" encoding="utf-8"?>
<a:theme xmlns:a="http://schemas.openxmlformats.org/drawingml/2006/main" name="1_IAVI PPT Template Master Slides">
  <a:themeElements>
    <a:clrScheme name="IAVI Colors">
      <a:dk1>
        <a:srgbClr val="1C1C1C"/>
      </a:dk1>
      <a:lt1>
        <a:srgbClr val="FFFFFF"/>
      </a:lt1>
      <a:dk2>
        <a:srgbClr val="A7A7A7"/>
      </a:dk2>
      <a:lt2>
        <a:srgbClr val="535353"/>
      </a:lt2>
      <a:accent1>
        <a:srgbClr val="00558C"/>
      </a:accent1>
      <a:accent2>
        <a:srgbClr val="00B5E2"/>
      </a:accent2>
      <a:accent3>
        <a:srgbClr val="78BE20"/>
      </a:accent3>
      <a:accent4>
        <a:srgbClr val="9E007E"/>
      </a:accent4>
      <a:accent5>
        <a:srgbClr val="00859B"/>
      </a:accent5>
      <a:accent6>
        <a:srgbClr val="A2AAAD"/>
      </a:accent6>
      <a:hlink>
        <a:srgbClr val="9E007E"/>
      </a:hlink>
      <a:folHlink>
        <a:srgbClr val="FF00FF"/>
      </a:folHlink>
    </a:clrScheme>
    <a:fontScheme name="IAVI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AVI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1C1C1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 smtClean="0">
            <a:ln>
              <a:noFill/>
            </a:ln>
            <a:solidFill>
              <a:srgbClr val="1C1C1C"/>
            </a:solidFill>
            <a:effectLst/>
            <a:uFillTx/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2" id="{D8403A9D-2EF5-FF47-BBAA-98D31BFE34E1}" vid="{1C61DF85-B7FE-F54E-BAA3-DE8CEE8A9433}"/>
    </a:ext>
  </a:extLst>
</a:theme>
</file>

<file path=ppt/theme/theme3.xml><?xml version="1.0" encoding="utf-8"?>
<a:theme xmlns:a="http://schemas.openxmlformats.org/drawingml/2006/main" name="IAVI-Template">
  <a:themeElements>
    <a:clrScheme name="IAVI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9E19"/>
      </a:accent1>
      <a:accent2>
        <a:srgbClr val="C50E53"/>
      </a:accent2>
      <a:accent3>
        <a:srgbClr val="A2007D"/>
      </a:accent3>
      <a:accent4>
        <a:srgbClr val="8FB53E"/>
      </a:accent4>
      <a:accent5>
        <a:srgbClr val="6E6E6E"/>
      </a:accent5>
      <a:accent6>
        <a:srgbClr val="0160A2"/>
      </a:accent6>
      <a:hlink>
        <a:srgbClr val="0000FF"/>
      </a:hlink>
      <a:folHlink>
        <a:srgbClr val="FF00FF"/>
      </a:folHlink>
    </a:clrScheme>
    <a:fontScheme name="IAVI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AVI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1C1C1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093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1C1C1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58EC0D607F904093CE94F43A4960B4" ma:contentTypeVersion="45" ma:contentTypeDescription="Create a new document." ma:contentTypeScope="" ma:versionID="df5709bed4cf9e2d2c0e118be4ad56f6">
  <xsd:schema xmlns:xsd="http://www.w3.org/2001/XMLSchema" xmlns:xs="http://www.w3.org/2001/XMLSchema" xmlns:p="http://schemas.microsoft.com/office/2006/metadata/properties" xmlns:ns2="b1971306-885d-477e-9f2c-60993da6a225" xmlns:ns3="9887d21b-850c-4c20-81e5-d83fe48904fd" xmlns:ns4="5a62d376-6f63-4657-958a-3862e0d81ff2" xmlns:ns5="494cdbb0-c6e8-4f8d-87f3-0681f6e69757" xmlns:ns6="http://schemas.microsoft.com/sharepoint/v4" xmlns:ns7="84c6bccd-dbba-4b9c-a380-892327050508" targetNamespace="http://schemas.microsoft.com/office/2006/metadata/properties" ma:root="true" ma:fieldsID="00206c9db49ed5bef9a869cbc060e666" ns2:_="" ns3:_="" ns4:_="" ns5:_="" ns6:_="" ns7:_="">
    <xsd:import namespace="b1971306-885d-477e-9f2c-60993da6a225"/>
    <xsd:import namespace="9887d21b-850c-4c20-81e5-d83fe48904fd"/>
    <xsd:import namespace="5a62d376-6f63-4657-958a-3862e0d81ff2"/>
    <xsd:import namespace="494cdbb0-c6e8-4f8d-87f3-0681f6e69757"/>
    <xsd:import namespace="http://schemas.microsoft.com/sharepoint/v4"/>
    <xsd:import namespace="84c6bccd-dbba-4b9c-a380-89232705050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f91531df41404428b8499506913d0e5d" minOccurs="0"/>
                <xsd:element ref="ns2:TaxCatchAll" minOccurs="0"/>
                <xsd:element ref="ns3:Owner" minOccurs="0"/>
                <xsd:element ref="ns3:e6d69247fdb34de7a845da1b73379a2b" minOccurs="0"/>
                <xsd:element ref="ns3:Summary" minOccurs="0"/>
                <xsd:element ref="ns3:jd3d4f9adf7148fda526c0ca61549e4d" minOccurs="0"/>
                <xsd:element ref="ns3:e5c99bbafa4042c2be8e7ec7b1ae3825" minOccurs="0"/>
                <xsd:element ref="ns3:c332c242152e445cb641acfdc9cf9e0d" minOccurs="0"/>
                <xsd:element ref="ns4:SharedWithUsers" minOccurs="0"/>
                <xsd:element ref="ns4:SharingHintHash" minOccurs="0"/>
                <xsd:element ref="ns3:k8ccf6038c7f4eb09978be57736359cb" minOccurs="0"/>
                <xsd:element ref="ns5:SharedWithDetails" minOccurs="0"/>
                <xsd:element ref="ns3:o282142c1afe477fad4ecc9138e64c57" minOccurs="0"/>
                <xsd:element ref="ns3:pbc99327b0d74ea8a820d9c1d4020b53" minOccurs="0"/>
                <xsd:element ref="ns3:k7dd6ef514fc4b2d891e36d5ef8b58b5" minOccurs="0"/>
                <xsd:element ref="ns3:KBAudience" minOccurs="0"/>
                <xsd:element ref="ns3:f4097531554d4aefae31d14a7e730965" minOccurs="0"/>
                <xsd:element ref="ns3:oab967b06a344b0aab9350abe28e8614" minOccurs="0"/>
                <xsd:element ref="ns6:IconOverlay" minOccurs="0"/>
                <xsd:element ref="ns2:TaxKeywordTaxHTField" minOccurs="0"/>
                <xsd:element ref="ns5:LastSharedByUser" minOccurs="0"/>
                <xsd:element ref="ns5:LastSharedByTime" minOccurs="0"/>
                <xsd:element ref="ns7:MediaServiceMetadata" minOccurs="0"/>
                <xsd:element ref="ns7:MediaServiceFastMetadata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71306-885d-477e-9f2c-60993da6a22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6fcef97d-688d-4e90-97e9-d6fb7a77b639}" ma:internalName="TaxCatchAll" ma:showField="CatchAllData" ma:web="494cdbb0-c6e8-4f8d-87f3-0681f6e697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42" nillable="true" ma:taxonomy="true" ma:internalName="TaxKeywordTaxHTField" ma:taxonomyFieldName="TaxKeyword" ma:displayName="Enterprise Keywords" ma:fieldId="{23f27201-bee3-471e-b2e7-b64fd8b7ca38}" ma:taxonomyMulti="true" ma:sspId="c0efa977-3f7c-400b-9033-89050765ca8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87d21b-850c-4c20-81e5-d83fe48904fd" elementFormDefault="qualified">
    <xsd:import namespace="http://schemas.microsoft.com/office/2006/documentManagement/types"/>
    <xsd:import namespace="http://schemas.microsoft.com/office/infopath/2007/PartnerControls"/>
    <xsd:element name="f91531df41404428b8499506913d0e5d" ma:index="12" nillable="true" ma:taxonomy="true" ma:internalName="f91531df41404428b8499506913d0e5d" ma:taxonomyFieldName="KBDocType" ma:displayName="Document Type" ma:indexed="true" ma:default="" ma:fieldId="{f91531df-4140-4428-b849-9506913d0e5d}" ma:sspId="c0efa977-3f7c-400b-9033-89050765ca8b" ma:termSetId="6727ed80-6628-4db2-b85c-c3a80859c90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wner" ma:index="14" nillable="true" ma:displayName="Owner" ma:list="UserInfo" ma:SharePointGroup="0" ma:internalName="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6d69247fdb34de7a845da1b73379a2b" ma:index="16" nillable="true" ma:taxonomy="true" ma:internalName="e6d69247fdb34de7a845da1b73379a2b" ma:taxonomyFieldName="Year" ma:displayName="Year" ma:default="" ma:fieldId="{e6d69247-fdb3-4de7-a845-da1b73379a2b}" ma:sspId="c0efa977-3f7c-400b-9033-89050765ca8b" ma:termSetId="50392818-6ac5-47e4-af02-98469b84ffe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ummary" ma:index="17" nillable="true" ma:displayName="Summary" ma:internalName="Summary">
      <xsd:simpleType>
        <xsd:restriction base="dms:Note">
          <xsd:maxLength value="255"/>
        </xsd:restriction>
      </xsd:simpleType>
    </xsd:element>
    <xsd:element name="jd3d4f9adf7148fda526c0ca61549e4d" ma:index="19" nillable="true" ma:taxonomy="true" ma:internalName="jd3d4f9adf7148fda526c0ca61549e4d" ma:taxonomyFieldName="Country" ma:displayName="Country" ma:default="" ma:fieldId="{3d3d4f9a-df71-48fd-a526-c0ca61549e4d}" ma:sspId="c0efa977-3f7c-400b-9033-89050765ca8b" ma:termSetId="b1a6cc0e-cc8a-40bf-aece-78fc130f377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c99bbafa4042c2be8e7ec7b1ae3825" ma:index="21" nillable="true" ma:taxonomy="true" ma:internalName="e5c99bbafa4042c2be8e7ec7b1ae3825" ma:taxonomyFieldName="IAVITeam" ma:displayName="IAVI Team" ma:indexed="true" ma:default="" ma:fieldId="{e5c99bba-fa40-42c2-be8e-7ec7b1ae3825}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332c242152e445cb641acfdc9cf9e0d" ma:index="23" nillable="true" ma:taxonomy="true" ma:internalName="c332c242152e445cb641acfdc9cf9e0d" ma:taxonomyFieldName="IAVIOffice" ma:displayName="IAVI Office" ma:indexed="true" ma:default="" ma:fieldId="{c332c242-152e-445c-b641-acfdc9cf9e0d}" ma:sspId="c0efa977-3f7c-400b-9033-89050765ca8b" ma:termSetId="f8190172-d84d-4470-b160-7157d5ab45b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8ccf6038c7f4eb09978be57736359cb" ma:index="27" nillable="true" ma:taxonomy="true" ma:internalName="k8ccf6038c7f4eb09978be57736359cb" ma:taxonomyFieldName="IAVI_x0020_Department" ma:displayName="IAVI Department" ma:indexed="true" ma:default="" ma:fieldId="{48ccf603-8c7f-4eb0-9978-be57736359cb}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282142c1afe477fad4ecc9138e64c57" ma:index="30" nillable="true" ma:taxonomy="true" ma:internalName="o282142c1afe477fad4ecc9138e64c57" ma:taxonomyFieldName="KBTeamAudience" ma:displayName="KBTeamAudience" ma:default="" ma:fieldId="{8282142c-1afe-477f-ad4e-cc9138e64c57}" ma:taxonomyMulti="true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bc99327b0d74ea8a820d9c1d4020b53" ma:index="32" nillable="true" ma:taxonomy="true" ma:internalName="pbc99327b0d74ea8a820d9c1d4020b53" ma:taxonomyFieldName="KBOfficeAudience" ma:displayName="KBOfficeAudience" ma:default="" ma:fieldId="{9bc99327-b0d7-4ea8-a820-d9c1d4020b53}" ma:taxonomyMulti="true" ma:sspId="c0efa977-3f7c-400b-9033-89050765ca8b" ma:termSetId="f8190172-d84d-4470-b160-7157d5ab45b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7dd6ef514fc4b2d891e36d5ef8b58b5" ma:index="34" nillable="true" ma:taxonomy="true" ma:internalName="k7dd6ef514fc4b2d891e36d5ef8b58b5" ma:taxonomyFieldName="KBDepartmentAudience" ma:displayName="KBDepartmentAudience" ma:default="" ma:fieldId="{47dd6ef5-14fc-4b2d-891e-36d5ef8b58b5}" ma:taxonomyMulti="true" ma:sspId="c0efa977-3f7c-400b-9033-89050765ca8b" ma:termSetId="21ae3a25-df3f-460b-b501-05722feb5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BAudience" ma:index="35" nillable="true" ma:displayName="KBAudience" ma:format="Dropdown" ma:internalName="KBAudience">
      <xsd:simpleType>
        <xsd:restriction base="dms:Choice">
          <xsd:enumeration value="Internal"/>
          <xsd:enumeration value="External"/>
          <xsd:enumeration value="N/A"/>
        </xsd:restriction>
      </xsd:simpleType>
    </xsd:element>
    <xsd:element name="f4097531554d4aefae31d14a7e730965" ma:index="37" nillable="true" ma:taxonomy="true" ma:internalName="f4097531554d4aefae31d14a7e730965" ma:taxonomyFieldName="KBCategory" ma:displayName="KBCategory" ma:default="" ma:fieldId="{f4097531-554d-4aef-ae31-d14a7e730965}" ma:sspId="c0efa977-3f7c-400b-9033-89050765ca8b" ma:termSetId="6727ed80-6628-4db2-b85c-c3a80859c90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ab967b06a344b0aab9350abe28e8614" ma:index="39" nillable="true" ma:taxonomy="true" ma:internalName="oab967b06a344b0aab9350abe28e8614" ma:taxonomyFieldName="KBCategory2" ma:displayName="Category" ma:indexed="true" ma:default="" ma:fieldId="{8ab967b0-6a34-4b0a-ab93-50abe28e8614}" ma:sspId="c0efa977-3f7c-400b-9033-89050765ca8b" ma:termSetId="6e76109a-3309-478b-9d62-00f6f283d19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OCR" ma:index="4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4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5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5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2d376-6f63-4657-958a-3862e0d81ff2" elementFormDefault="qualified">
    <xsd:import namespace="http://schemas.microsoft.com/office/2006/documentManagement/types"/>
    <xsd:import namespace="http://schemas.microsoft.com/office/infopath/2007/PartnerControls"/>
    <xsd:element name="SharedWithUsers" ma:index="2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25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cdbb0-c6e8-4f8d-87f3-0681f6e69757" elementFormDefault="qualified">
    <xsd:import namespace="http://schemas.microsoft.com/office/2006/documentManagement/types"/>
    <xsd:import namespace="http://schemas.microsoft.com/office/infopath/2007/PartnerControls"/>
    <xsd:element name="SharedWithDetails" ma:index="2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0" nillable="true" ma:displayName="IconOverlay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c6bccd-dbba-4b9c-a380-8923270505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5" nillable="true" ma:displayName="MediaServiceMetadata" ma:description="" ma:internalName="MediaServiceMetadata" ma:readOnly="true">
      <xsd:simpleType>
        <xsd:restriction base="dms:Note">
          <xsd:maxLength value="255"/>
        </xsd:restriction>
      </xsd:simpleType>
    </xsd:element>
    <xsd:element name="MediaServiceFastMetadata" ma:index="46" nillable="true" ma:displayName="MediaServiceFastMetadata" ma:description="" ma:internalName="MediaServiceFastMetadata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91531df41404428b8499506913d0e5d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IAVI PowerPoint Template</TermName>
          <TermId xmlns="http://schemas.microsoft.com/office/infopath/2007/PartnerControls">4870f0ba-099a-4562-b7b0-fcdf18800fad</TermId>
        </TermInfo>
      </Terms>
    </f91531df41404428b8499506913d0e5d>
    <_dlc_DocId xmlns="b1971306-885d-477e-9f2c-60993da6a225">IAVI-336-3382</_dlc_DocId>
    <k7dd6ef514fc4b2d891e36d5ef8b58b5 xmlns="9887d21b-850c-4c20-81e5-d83fe48904fd">
      <Terms xmlns="http://schemas.microsoft.com/office/infopath/2007/PartnerControls"/>
    </k7dd6ef514fc4b2d891e36d5ef8b58b5>
    <TaxCatchAll xmlns="b1971306-885d-477e-9f2c-60993da6a225">
      <Value>4647</Value>
      <Value>4507</Value>
      <Value>4686</Value>
      <Value>5014</Value>
    </TaxCatchAll>
    <c332c242152e445cb641acfdc9cf9e0d xmlns="9887d21b-850c-4c20-81e5-d83fe48904fd">
      <Terms xmlns="http://schemas.microsoft.com/office/infopath/2007/PartnerControls"/>
    </c332c242152e445cb641acfdc9cf9e0d>
    <TaxKeywordTaxHTField xmlns="b1971306-885d-477e-9f2c-60993da6a225">
      <Terms xmlns="http://schemas.microsoft.com/office/infopath/2007/PartnerControls"/>
    </TaxKeywordTaxHTField>
    <oab967b06a344b0aab9350abe28e8614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Forms and Templates</TermName>
          <TermId xmlns="http://schemas.microsoft.com/office/infopath/2007/PartnerControls">45f8c3bc-73b7-43ef-b1f7-b5e0493d767b</TermId>
        </TermInfo>
      </Terms>
    </oab967b06a344b0aab9350abe28e8614>
    <pbc99327b0d74ea8a820d9c1d4020b53 xmlns="9887d21b-850c-4c20-81e5-d83fe48904fd">
      <Terms xmlns="http://schemas.microsoft.com/office/infopath/2007/PartnerControls"/>
    </pbc99327b0d74ea8a820d9c1d4020b53>
    <k8ccf6038c7f4eb09978be57736359cb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Communications</TermName>
          <TermId xmlns="http://schemas.microsoft.com/office/infopath/2007/PartnerControls">df7cabae-0461-472a-9b61-d569882e6cf1</TermId>
        </TermInfo>
      </Terms>
    </k8ccf6038c7f4eb09978be57736359cb>
    <IconOverlay xmlns="http://schemas.microsoft.com/sharepoint/v4" xsi:nil="true"/>
    <o282142c1afe477fad4ecc9138e64c57 xmlns="9887d21b-850c-4c20-81e5-d83fe48904fd">
      <Terms xmlns="http://schemas.microsoft.com/office/infopath/2007/PartnerControls"/>
    </o282142c1afe477fad4ecc9138e64c57>
    <jd3d4f9adf7148fda526c0ca61549e4d xmlns="9887d21b-850c-4c20-81e5-d83fe48904fd">
      <Terms xmlns="http://schemas.microsoft.com/office/infopath/2007/PartnerControls"/>
    </jd3d4f9adf7148fda526c0ca61549e4d>
    <e5c99bbafa4042c2be8e7ec7b1ae3825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Communications</TermName>
          <TermId xmlns="http://schemas.microsoft.com/office/infopath/2007/PartnerControls">df7cabae-0461-472a-9b61-d569882e6cf1</TermId>
        </TermInfo>
      </Terms>
    </e5c99bbafa4042c2be8e7ec7b1ae3825>
    <Owner xmlns="9887d21b-850c-4c20-81e5-d83fe48904fd">
      <UserInfo>
        <DisplayName>Nicole Sender</DisplayName>
        <AccountId>93</AccountId>
        <AccountType/>
      </UserInfo>
    </Owner>
    <KBAudience xmlns="9887d21b-850c-4c20-81e5-d83fe48904fd" xsi:nil="true"/>
    <Summary xmlns="9887d21b-850c-4c20-81e5-d83fe48904fd" xsi:nil="true"/>
    <e6d69247fdb34de7a845da1b73379a2b xmlns="9887d21b-850c-4c20-81e5-d83fe48904fd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2020</TermName>
          <TermId xmlns="http://schemas.microsoft.com/office/infopath/2007/PartnerControls">5b882bcc-7e2a-4433-aa93-8b52e7fdc6a5</TermId>
        </TermInfo>
      </Terms>
    </e6d69247fdb34de7a845da1b73379a2b>
    <_dlc_DocIdUrl xmlns="b1971306-885d-477e-9f2c-60993da6a225">
      <Url>https://iavi.sharepoint.com/Docs/_layouts/15/DocIdRedir.aspx?ID=IAVI-336-3382</Url>
      <Description>IAVI-336-3382</Description>
    </_dlc_DocIdUrl>
    <f4097531554d4aefae31d14a7e730965 xmlns="9887d21b-850c-4c20-81e5-d83fe48904fd">
      <Terms xmlns="http://schemas.microsoft.com/office/infopath/2007/PartnerControls"/>
    </f4097531554d4aefae31d14a7e730965>
  </documentManagement>
</p:properties>
</file>

<file path=customXml/item4.xml><?xml version="1.0" encoding="utf-8"?>
<?mso-contentType ?>
<SharedContentType xmlns="Microsoft.SharePoint.Taxonomy.ContentTypeSync" SourceId="c0efa977-3f7c-400b-9033-89050765ca8b" ContentTypeId="0x0101" PreviousValue="false"/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D35AECDE-C9A2-4C69-B77D-307DEA48EA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971306-885d-477e-9f2c-60993da6a225"/>
    <ds:schemaRef ds:uri="9887d21b-850c-4c20-81e5-d83fe48904fd"/>
    <ds:schemaRef ds:uri="5a62d376-6f63-4657-958a-3862e0d81ff2"/>
    <ds:schemaRef ds:uri="494cdbb0-c6e8-4f8d-87f3-0681f6e69757"/>
    <ds:schemaRef ds:uri="http://schemas.microsoft.com/sharepoint/v4"/>
    <ds:schemaRef ds:uri="84c6bccd-dbba-4b9c-a380-8923270505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CFACDD-525D-4727-A48C-9725C7F755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80F579-2BBD-4D30-9F30-9E0A31065BA5}">
  <ds:schemaRefs>
    <ds:schemaRef ds:uri="9887d21b-850c-4c20-81e5-d83fe48904fd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84c6bccd-dbba-4b9c-a380-892327050508"/>
    <ds:schemaRef ds:uri="http://purl.org/dc/elements/1.1/"/>
    <ds:schemaRef ds:uri="http://schemas.microsoft.com/sharepoint/v4"/>
    <ds:schemaRef ds:uri="http://schemas.microsoft.com/office/2006/documentManagement/types"/>
    <ds:schemaRef ds:uri="494cdbb0-c6e8-4f8d-87f3-0681f6e69757"/>
    <ds:schemaRef ds:uri="http://schemas.microsoft.com/office/2006/metadata/properties"/>
    <ds:schemaRef ds:uri="b1971306-885d-477e-9f2c-60993da6a225"/>
    <ds:schemaRef ds:uri="5a62d376-6f63-4657-958a-3862e0d81ff2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F83E04C2-40C6-48EC-930F-7C0DC7AA322B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A9963F5F-5C71-45CA-B351-F543D5985B0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IAVI PPT Template Master Slides</Template>
  <TotalTime>7599</TotalTime>
  <Words>500</Words>
  <Application>Microsoft Office PowerPoint</Application>
  <PresentationFormat>Widescreen</PresentationFormat>
  <Paragraphs>55</Paragraphs>
  <Slides>22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Courier New</vt:lpstr>
      <vt:lpstr>Gadugi</vt:lpstr>
      <vt:lpstr>Helvetica Neue</vt:lpstr>
      <vt:lpstr>Helvetica Neue Regular</vt:lpstr>
      <vt:lpstr>Wingdings</vt:lpstr>
      <vt:lpstr>IAVI PPT Template Master Slides</vt:lpstr>
      <vt:lpstr>1_IAVI PPT Template Master Slides</vt:lpstr>
      <vt:lpstr>PowerPoint Presentation</vt:lpstr>
      <vt:lpstr>Library preparation </vt:lpstr>
      <vt:lpstr>PowerPoint Presentation</vt:lpstr>
      <vt:lpstr>PowerPoint Presentation</vt:lpstr>
      <vt:lpstr>DNA/RNA extraction</vt:lpstr>
      <vt:lpstr>DNA/RNA extraction</vt:lpstr>
      <vt:lpstr>Considerations for nucleic acid isolation for NGS</vt:lpstr>
      <vt:lpstr>Types of NGS sequencing methods</vt:lpstr>
      <vt:lpstr>PowerPoint Presentation</vt:lpstr>
      <vt:lpstr>The aim of library prep is to obtain small DNA fragments with adapters attached on both ends</vt:lpstr>
      <vt:lpstr>Steps in library preparation 1. Target gene amplification</vt:lpstr>
      <vt:lpstr>Steps in library preparation 1. Target gene amplification</vt:lpstr>
      <vt:lpstr>Steps in library preparation 2. PCR product clean up</vt:lpstr>
      <vt:lpstr>Steps in library preparation 3. Indexing PCR</vt:lpstr>
      <vt:lpstr>Steps in library preparation 4. Library clean up</vt:lpstr>
      <vt:lpstr>Steps in library preparation 5. Quantification</vt:lpstr>
      <vt:lpstr>PowerPoint Presentation</vt:lpstr>
      <vt:lpstr>Steps in library preparation 6. Normalization and pooling</vt:lpstr>
      <vt:lpstr>Steps in library preparation - Summary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Olayinka Fagbayi</dc:creator>
  <cp:lastModifiedBy>Njambi</cp:lastModifiedBy>
  <cp:revision>447</cp:revision>
  <dcterms:created xsi:type="dcterms:W3CDTF">2021-03-08T11:04:00Z</dcterms:created>
  <dcterms:modified xsi:type="dcterms:W3CDTF">2024-05-13T18:57:04Z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AVIDepartment">
    <vt:lpwstr/>
  </property>
  <property fmtid="{D5CDD505-2E9C-101B-9397-08002B2CF9AE}" pid="3" name="IAVI Department">
    <vt:lpwstr>4507;#Communications|df7cabae-0461-472a-9b61-d569882e6cf1</vt:lpwstr>
  </property>
  <property fmtid="{D5CDD505-2E9C-101B-9397-08002B2CF9AE}" pid="4" name="TaxKeyword">
    <vt:lpwstr/>
  </property>
  <property fmtid="{D5CDD505-2E9C-101B-9397-08002B2CF9AE}" pid="5" name="IAVIOffice0">
    <vt:lpwstr/>
  </property>
  <property fmtid="{D5CDD505-2E9C-101B-9397-08002B2CF9AE}" pid="6" name="ContentTypeId">
    <vt:lpwstr>0x010100E458EC0D607F904093CE94F43A4960B4</vt:lpwstr>
  </property>
  <property fmtid="{D5CDD505-2E9C-101B-9397-08002B2CF9AE}" pid="7" name="jc60ce9691314825812107865c655f7e">
    <vt:lpwstr/>
  </property>
  <property fmtid="{D5CDD505-2E9C-101B-9397-08002B2CF9AE}" pid="8" name="KBType">
    <vt:lpwstr/>
  </property>
  <property fmtid="{D5CDD505-2E9C-101B-9397-08002B2CF9AE}" pid="9" name="o64663c76b6f44f39c471310c60c8670">
    <vt:lpwstr/>
  </property>
  <property fmtid="{D5CDD505-2E9C-101B-9397-08002B2CF9AE}" pid="10" name="KBCategory">
    <vt:lpwstr/>
  </property>
  <property fmtid="{D5CDD505-2E9C-101B-9397-08002B2CF9AE}" pid="11" name="ga521ca644204e71a3ef9e5dfe273417">
    <vt:lpwstr/>
  </property>
  <property fmtid="{D5CDD505-2E9C-101B-9397-08002B2CF9AE}" pid="12" name="UnitDocType">
    <vt:lpwstr/>
  </property>
  <property fmtid="{D5CDD505-2E9C-101B-9397-08002B2CF9AE}" pid="13" name="IAVIOffice">
    <vt:lpwstr/>
  </property>
  <property fmtid="{D5CDD505-2E9C-101B-9397-08002B2CF9AE}" pid="14" name="k9317682a771489d958c8eb46b18c34d">
    <vt:lpwstr/>
  </property>
  <property fmtid="{D5CDD505-2E9C-101B-9397-08002B2CF9AE}" pid="15" name="IAVITeam">
    <vt:lpwstr>4507;#Communications|df7cabae-0461-472a-9b61-d569882e6cf1</vt:lpwstr>
  </property>
  <property fmtid="{D5CDD505-2E9C-101B-9397-08002B2CF9AE}" pid="16" name="_dlc_DocIdItemGuid">
    <vt:lpwstr>4db93947-1969-4928-93aa-30192cb84b71</vt:lpwstr>
  </property>
  <property fmtid="{D5CDD505-2E9C-101B-9397-08002B2CF9AE}" pid="17" name="Country">
    <vt:lpwstr/>
  </property>
  <property fmtid="{D5CDD505-2E9C-101B-9397-08002B2CF9AE}" pid="18" name="dd6e4f7705f644759d477dbcf7747aab">
    <vt:lpwstr/>
  </property>
  <property fmtid="{D5CDD505-2E9C-101B-9397-08002B2CF9AE}" pid="19" name="DocumentYear">
    <vt:lpwstr/>
  </property>
  <property fmtid="{D5CDD505-2E9C-101B-9397-08002B2CF9AE}" pid="20" name="KBOfficeAudience">
    <vt:lpwstr/>
  </property>
  <property fmtid="{D5CDD505-2E9C-101B-9397-08002B2CF9AE}" pid="21" name="KBDocType">
    <vt:lpwstr>4647;#IAVI PowerPoint Template|4870f0ba-099a-4562-b7b0-fcdf18800fad</vt:lpwstr>
  </property>
  <property fmtid="{D5CDD505-2E9C-101B-9397-08002B2CF9AE}" pid="22" name="KBTeamAudience">
    <vt:lpwstr/>
  </property>
  <property fmtid="{D5CDD505-2E9C-101B-9397-08002B2CF9AE}" pid="23" name="IAVICountry">
    <vt:lpwstr/>
  </property>
  <property fmtid="{D5CDD505-2E9C-101B-9397-08002B2CF9AE}" pid="24" name="KBDepartmentAudience">
    <vt:lpwstr/>
  </property>
  <property fmtid="{D5CDD505-2E9C-101B-9397-08002B2CF9AE}" pid="25" name="KBCategory2">
    <vt:lpwstr>4686;#Forms and Templates|45f8c3bc-73b7-43ef-b1f7-b5e0493d767b</vt:lpwstr>
  </property>
  <property fmtid="{D5CDD505-2E9C-101B-9397-08002B2CF9AE}" pid="26" name="Year">
    <vt:lpwstr>5014;#2020|5b882bcc-7e2a-4433-aa93-8b52e7fdc6a5</vt:lpwstr>
  </property>
  <property fmtid="{D5CDD505-2E9C-101B-9397-08002B2CF9AE}" pid="27" name="n057c3154a4b48a4ade326b4abacfc1f">
    <vt:lpwstr/>
  </property>
</Properties>
</file>